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705" r:id="rId2"/>
    <p:sldMasterId id="2147483648" r:id="rId3"/>
    <p:sldMasterId id="2147483717" r:id="rId4"/>
  </p:sldMasterIdLst>
  <p:notesMasterIdLst>
    <p:notesMasterId r:id="rId27"/>
  </p:notesMasterIdLst>
  <p:sldIdLst>
    <p:sldId id="295" r:id="rId5"/>
    <p:sldId id="296" r:id="rId6"/>
    <p:sldId id="2147479578" r:id="rId7"/>
    <p:sldId id="2147481263" r:id="rId8"/>
    <p:sldId id="2147481260" r:id="rId9"/>
    <p:sldId id="256" r:id="rId10"/>
    <p:sldId id="262" r:id="rId11"/>
    <p:sldId id="257" r:id="rId12"/>
    <p:sldId id="269" r:id="rId13"/>
    <p:sldId id="259" r:id="rId14"/>
    <p:sldId id="261" r:id="rId15"/>
    <p:sldId id="263" r:id="rId16"/>
    <p:sldId id="268" r:id="rId17"/>
    <p:sldId id="2147481270" r:id="rId18"/>
    <p:sldId id="2147479557" r:id="rId19"/>
    <p:sldId id="2147479574" r:id="rId20"/>
    <p:sldId id="2147481265" r:id="rId21"/>
    <p:sldId id="2147479559" r:id="rId22"/>
    <p:sldId id="2147479547" r:id="rId23"/>
    <p:sldId id="2147481267" r:id="rId24"/>
    <p:sldId id="2147481268" r:id="rId25"/>
    <p:sldId id="2147481269" r:id="rId26"/>
  </p:sldIdLst>
  <p:sldSz cx="12192000" cy="6858000"/>
  <p:notesSz cx="6858000" cy="9144000"/>
  <p:embeddedFontLst>
    <p:embeddedFont>
      <p:font typeface="Aptos" panose="020B0004020202020204" pitchFamily="34" charset="0"/>
      <p:regular r:id="rId28"/>
      <p:bold r:id="rId29"/>
      <p:italic r:id="rId30"/>
      <p:boldItalic r:id="rId31"/>
    </p:embeddedFont>
    <p:embeddedFont>
      <p:font typeface="Aptos Display" panose="020B0004020202020204" pitchFamily="34" charset="0"/>
      <p:regular r:id="rId32"/>
      <p:bold r:id="rId33"/>
      <p:italic r:id="rId34"/>
      <p:boldItalic r:id="rId35"/>
    </p:embeddedFont>
    <p:embeddedFont>
      <p:font typeface="Aptos Narrow" panose="020B0004020202020204" pitchFamily="3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Open Sans SemiBold" panose="020B0706030804020204" pitchFamily="34" charset="0"/>
      <p:bold r:id="rId54"/>
      <p:boldItalic r:id="rId55"/>
    </p:embeddedFont>
    <p:embeddedFont>
      <p:font typeface="Segoe UI" panose="020B0502040204020203" pitchFamily="34" charset="0"/>
      <p:regular r:id="rId56"/>
      <p:bold r:id="rId57"/>
      <p:italic r:id="rId58"/>
      <p:boldItalic r:id="rId59"/>
    </p:embeddedFont>
    <p:embeddedFont>
      <p:font typeface="Space Grotesk Medium" pitchFamily="2" charset="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E81C401-EA56-4650-B00A-38B769328447}">
          <p14:sldIdLst>
            <p14:sldId id="295"/>
          </p14:sldIdLst>
        </p14:section>
        <p14:section name="Intro" id="{9EE1311D-85DB-42F8-AF67-FBFF4EDBC362}">
          <p14:sldIdLst>
            <p14:sldId id="296"/>
          </p14:sldIdLst>
        </p14:section>
        <p14:section name="Full Stack" id="{923CD1B7-4694-497E-BD7F-02AF1DFEDC61}">
          <p14:sldIdLst>
            <p14:sldId id="2147479578"/>
            <p14:sldId id="2147481263"/>
            <p14:sldId id="2147481260"/>
            <p14:sldId id="256"/>
            <p14:sldId id="262"/>
            <p14:sldId id="257"/>
            <p14:sldId id="269"/>
            <p14:sldId id="259"/>
            <p14:sldId id="261"/>
            <p14:sldId id="263"/>
            <p14:sldId id="268"/>
            <p14:sldId id="2147481270"/>
          </p14:sldIdLst>
        </p14:section>
        <p14:section name="Enhancements" id="{469670E9-E933-4D08-B46D-0AD143675FE5}">
          <p14:sldIdLst>
            <p14:sldId id="2147479557"/>
            <p14:sldId id="2147479574"/>
            <p14:sldId id="2147481265"/>
            <p14:sldId id="2147479559"/>
            <p14:sldId id="2147479547"/>
          </p14:sldIdLst>
        </p14:section>
        <p14:section name="Closing" id="{F78F89BA-E896-40B7-A2BA-A46361F63BA6}">
          <p14:sldIdLst>
            <p14:sldId id="2147481267"/>
            <p14:sldId id="2147481268"/>
            <p14:sldId id="2147481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4E6402-1AE8-BFA8-B28D-C3D8BFE0E849}" name="Jon Galloway" initials="JG" userId="S::jogallow@microsoft.com::23a6678f-5853-4f9d-9e3f-d3319c6aa7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5"/>
    <a:srgbClr val="3803DB"/>
    <a:srgbClr val="502BD3"/>
    <a:srgbClr val="C03BC4"/>
    <a:srgbClr val="8661C5"/>
    <a:srgbClr val="ED35D1"/>
    <a:srgbClr val="A073F8"/>
    <a:srgbClr val="D431BC"/>
    <a:srgbClr val="9169E2"/>
    <a:srgbClr val="8F2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9" autoAdjust="0"/>
    <p:restoredTop sz="84811" autoAdjust="0"/>
  </p:normalViewPr>
  <p:slideViewPr>
    <p:cSldViewPr snapToGrid="0">
      <p:cViewPr varScale="1">
        <p:scale>
          <a:sx n="71" d="100"/>
          <a:sy n="71" d="100"/>
        </p:scale>
        <p:origin x="295" y="3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2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10" Type="http://schemas.openxmlformats.org/officeDocument/2006/relationships/slide" Target="slides/slide6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5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With Blazor in .NET 8 you can use components from both the server &amp; client to handle all your web UI needs​. It's full stack web UI!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Blazor now has expanded support for server-side rendering with components, including static server rendering, enhanced navigation &amp; form handling, and streaming rendering, so you can optimize page load time and elevate the user experience.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 can then enable rich interactivity for Blazor components wherever needed, either from the server using Blazor Server or from the client via Blazor WebAssembly.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 can even use both and automatically shift users from Blazor Server to Blazor WebAssembly at runtime to improve load time and scalability​.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375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74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11/23/2023 1:19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7319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11/23/2023 1:19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603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11/23/2023 1:19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449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11/23/2023 1:19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44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10906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753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134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00346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685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7272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336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18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253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683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5475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4975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541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7566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0712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AC0FF-43B5-1258-2CAA-B4BE9B2FA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928A-18C7-219D-31B3-DFB66DCAC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DCE6A-043C-398F-4F4A-2279FAF1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74773-3F43-A99C-61DD-54F5FC34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9EA0-9A33-7AF4-856B-AE349578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12277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3F76-289F-2B26-CEF7-F17949CF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953AE-1923-0EB2-F2C6-B05AFCC76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A6303-91F3-737A-30BD-51FABD04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A4E69-6F8E-B368-666C-A523311D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09862-E9E8-9E2B-30C4-B187E75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7880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EB4F-F231-14CB-B03B-797908E3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FF7F5-E7FB-D5BB-14B3-6CFDF110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923DF-21A6-F626-BA04-CC2DEBAF5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6C51-AC07-FA94-CADE-62B30A23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D6445-DAC7-D1BC-58ED-92D7EBC8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87615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3AF-19D8-03F5-AFA6-3A33C056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D5C4-2D71-263B-9701-EF7E1FF97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4E514-1300-4FC9-6C9C-2A9021810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BA7B1-E95C-9AF4-D079-78A536E2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06BE0-3377-4F1B-5D06-B1788311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2476F-F8D9-7740-FBF6-31D6CAF4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44517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FB8-CC79-F189-6FD0-9B330D1D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E53B3-88B0-E5B3-0EAC-43B0F922C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41F41-4E1A-6530-3BEF-08F155B21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271BD-ACF2-73D7-D376-E86AEB65A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01C48-292D-AEF5-9E25-8D9C46137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D88A2-0476-0987-3A26-7C9859D5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8A887-BDE2-0484-3899-A7329D5C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D88EB-D742-96BE-5E6F-5FD932CA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34394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7392-9925-01C8-9D07-21885703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C9E4B-5F20-D794-76EE-D8C1839A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A38B9-BCAA-1360-2B59-BF7381822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DC2DC-EDE7-2AB7-3505-3B51F69B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65414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567A6-9ABD-0DB8-AB33-5C78B845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B9639-432E-9D11-917D-5B01E708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12E8-D1EA-BF24-E045-576FD7BE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67032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6860-E8AC-39A6-D90D-9667E054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BEF01-1181-5030-46B1-742DCAEE3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0E71F-B59A-4901-00D1-D35D4FF74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21C74-6986-F252-7121-5B85F14B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DE590-C806-789E-0F46-46810191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CAF0C-15EF-F1C5-8891-9D41D966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19379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DB07-1B62-BC12-B203-E505170C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38DC4-BAD9-8038-4E31-FDAE147E5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6AEEE-475E-4353-FDF2-5B383CBB6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65D2B-4021-9FB2-B230-430DF27E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2F50E-3F59-BF69-7D45-5BDBB22E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D8ED4-A7E5-9848-437E-17A6F9F9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54634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0B7D-82B9-7474-DA6D-4988F1B0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F55D3-D883-7662-5A8F-54C413B33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FFD52-6D61-EB22-F751-D20971BB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EFAF8-2360-74AA-229B-1CC7FD6D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4DCA5-B9D0-6F3E-5F64-98F7E2B0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96284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81418-9D33-CA66-B11C-710D8F245B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DCDA-965C-8E59-4C28-1DFBFDE5C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3AB37-7AC9-4FAC-2447-30891A82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4869-6794-89B0-29E8-9A9DF5C4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06287-53DB-AEF5-4FFC-545C5407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363439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3912EC1-3CFA-72B3-435E-05A069708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11/23/2023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AC44971-0D92-CCEB-7747-201ADAB48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907F2D-A18B-5994-9B50-A723E768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11/23/2023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B5C070-0C38-49AC-60FD-7925477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A523E2-D0B0-8415-8D2D-89D4F4B4A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  <p:sldLayoutId id="2147483701" r:id="rId23"/>
    <p:sldLayoutId id="2147483702" r:id="rId24"/>
    <p:sldLayoutId id="2147483703" r:id="rId25"/>
    <p:sldLayoutId id="214748370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28B3E3-FB7B-4BA3-B7BA-748FDC634E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17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278AF"/>
            </a:gs>
            <a:gs pos="60000">
              <a:srgbClr val="D95196"/>
            </a:gs>
            <a:gs pos="0">
              <a:srgbClr val="5973C3"/>
            </a:gs>
            <a:gs pos="100000">
              <a:srgbClr val="E37C6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3F1F7-710F-1A60-C413-3168DA7E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E7AEF-8138-9B1E-9CE8-AA070C66B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CFAA-7903-6AB5-1E0E-C799AF6C3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B63F9-CD40-4B83-9EB0-ADA2DECA1229}" type="datetimeFigureOut">
              <a:rPr lang="en-ZA" smtClean="0"/>
              <a:t>23/11/2023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BFDAF-7F11-A6B3-7DAF-279BA6E71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D2DF2-7720-FFD3-5644-A170AEF1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954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11/23/2023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1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jpe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2" y="378836"/>
            <a:ext cx="6084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Enhanced navigation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19266D-CC02-0C86-F2E0-BD2A0FC6588D}"/>
              </a:ext>
            </a:extLst>
          </p:cNvPr>
          <p:cNvGrpSpPr/>
          <p:nvPr/>
        </p:nvGrpSpPr>
        <p:grpSpPr>
          <a:xfrm>
            <a:off x="1080000" y="2435767"/>
            <a:ext cx="8263283" cy="570384"/>
            <a:chOff x="2528400" y="1435294"/>
            <a:chExt cx="8263283" cy="5703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5C5F27-3EF5-0DF0-016D-864FF335558C}"/>
                </a:ext>
              </a:extLst>
            </p:cNvPr>
            <p:cNvSpPr/>
            <p:nvPr/>
          </p:nvSpPr>
          <p:spPr>
            <a:xfrm>
              <a:off x="2528400" y="143529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D8F55-3767-1545-705E-8767ECF9D7CE}"/>
                </a:ext>
              </a:extLst>
            </p:cNvPr>
            <p:cNvSpPr txBox="1"/>
            <p:nvPr/>
          </p:nvSpPr>
          <p:spPr>
            <a:xfrm>
              <a:off x="3294118" y="1458876"/>
              <a:ext cx="74975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Faster page loads with fewer HTTP requests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7DEBEA-45F1-5DB8-D5B4-7026631A215D}"/>
              </a:ext>
            </a:extLst>
          </p:cNvPr>
          <p:cNvGrpSpPr/>
          <p:nvPr/>
        </p:nvGrpSpPr>
        <p:grpSpPr>
          <a:xfrm>
            <a:off x="1080000" y="3324277"/>
            <a:ext cx="5551002" cy="570384"/>
            <a:chOff x="2528400" y="2181439"/>
            <a:chExt cx="5551002" cy="57038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3ED40C-D9E6-8DA8-13A3-589BE1C84B8A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35774-BA9B-F667-7797-C98E5B125474}"/>
                </a:ext>
              </a:extLst>
            </p:cNvPr>
            <p:cNvSpPr txBox="1"/>
            <p:nvPr/>
          </p:nvSpPr>
          <p:spPr>
            <a:xfrm>
              <a:off x="3294118" y="2205021"/>
              <a:ext cx="47852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Retain most DOM elements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6B0C520-46B9-6DE6-4F3F-DFEA4F7F74CF}"/>
              </a:ext>
            </a:extLst>
          </p:cNvPr>
          <p:cNvGrpSpPr/>
          <p:nvPr/>
        </p:nvGrpSpPr>
        <p:grpSpPr>
          <a:xfrm>
            <a:off x="1080000" y="4293275"/>
            <a:ext cx="6971263" cy="570384"/>
            <a:chOff x="2528400" y="2181439"/>
            <a:chExt cx="6971263" cy="57038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811CD11-CD15-D0E9-F223-A5596F7F9811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6B64FA6-E14B-96FF-4CCA-4CC9FA94FB0B}"/>
                </a:ext>
              </a:extLst>
            </p:cNvPr>
            <p:cNvSpPr txBox="1"/>
            <p:nvPr/>
          </p:nvSpPr>
          <p:spPr>
            <a:xfrm>
              <a:off x="3294118" y="2205179"/>
              <a:ext cx="620554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Enable/disable on any DOM subtree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F21C902-5E30-B7F4-64DA-D7AF37842947}"/>
              </a:ext>
            </a:extLst>
          </p:cNvPr>
          <p:cNvGrpSpPr/>
          <p:nvPr/>
        </p:nvGrpSpPr>
        <p:grpSpPr>
          <a:xfrm>
            <a:off x="1771027" y="5470179"/>
            <a:ext cx="7027649" cy="769441"/>
            <a:chOff x="2528400" y="3673729"/>
            <a:chExt cx="7027649" cy="769441"/>
          </a:xfrm>
        </p:grpSpPr>
        <p:pic>
          <p:nvPicPr>
            <p:cNvPr id="14" name="Graphic 13" descr="Warning with solid fill">
              <a:extLst>
                <a:ext uri="{FF2B5EF4-FFF2-40B4-BE49-F238E27FC236}">
                  <a16:creationId xmlns:a16="http://schemas.microsoft.com/office/drawing/2014/main" id="{2C61EC97-FBE1-AE19-7741-22C244572C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64" r="964"/>
            <a:stretch/>
          </p:blipFill>
          <p:spPr>
            <a:xfrm>
              <a:off x="2528400" y="3673729"/>
              <a:ext cx="403626" cy="41155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E12D2C5-5184-32AA-7B27-264639CA5211}"/>
                </a:ext>
              </a:extLst>
            </p:cNvPr>
            <p:cNvSpPr txBox="1"/>
            <p:nvPr/>
          </p:nvSpPr>
          <p:spPr>
            <a:xfrm>
              <a:off x="3044330" y="3673729"/>
              <a:ext cx="651171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Consider disabling to reset JS state or navigating</a:t>
              </a:r>
              <a:b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to non-Blazor pages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903685-B3F0-4B33-B18D-433F67303B23}"/>
              </a:ext>
            </a:extLst>
          </p:cNvPr>
          <p:cNvGrpSpPr/>
          <p:nvPr/>
        </p:nvGrpSpPr>
        <p:grpSpPr>
          <a:xfrm>
            <a:off x="1801111" y="4942728"/>
            <a:ext cx="2456257" cy="430887"/>
            <a:chOff x="2012819" y="4875607"/>
            <a:chExt cx="2456257" cy="43088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BDCA06A-24B7-8E2C-A935-1C51CB43C44A}"/>
                </a:ext>
              </a:extLst>
            </p:cNvPr>
            <p:cNvSpPr/>
            <p:nvPr/>
          </p:nvSpPr>
          <p:spPr>
            <a:xfrm>
              <a:off x="2012819" y="4934711"/>
              <a:ext cx="343458" cy="34345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4A61123-35B9-FEF5-AED8-B60CBA4E6E68}"/>
                </a:ext>
              </a:extLst>
            </p:cNvPr>
            <p:cNvSpPr txBox="1"/>
            <p:nvPr/>
          </p:nvSpPr>
          <p:spPr>
            <a:xfrm>
              <a:off x="2498665" y="4875607"/>
              <a:ext cx="19704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 by default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FF71452-43DB-E9C1-6506-BCE1DD239D22}"/>
              </a:ext>
            </a:extLst>
          </p:cNvPr>
          <p:cNvSpPr txBox="1"/>
          <p:nvPr/>
        </p:nvSpPr>
        <p:spPr>
          <a:xfrm>
            <a:off x="1238763" y="1440000"/>
            <a:ext cx="9714474" cy="6437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SPA-like responsiveness without needing a SPA</a:t>
            </a:r>
            <a:endParaRPr kumimoji="0" lang="en-GB" sz="24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5299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2" y="378836"/>
            <a:ext cx="4536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Static SSR Forms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19266D-CC02-0C86-F2E0-BD2A0FC6588D}"/>
              </a:ext>
            </a:extLst>
          </p:cNvPr>
          <p:cNvGrpSpPr/>
          <p:nvPr/>
        </p:nvGrpSpPr>
        <p:grpSpPr>
          <a:xfrm>
            <a:off x="1080000" y="2518820"/>
            <a:ext cx="7150799" cy="570384"/>
            <a:chOff x="2528400" y="1435294"/>
            <a:chExt cx="7150799" cy="5703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5C5F27-3EF5-0DF0-016D-864FF335558C}"/>
                </a:ext>
              </a:extLst>
            </p:cNvPr>
            <p:cNvSpPr/>
            <p:nvPr/>
          </p:nvSpPr>
          <p:spPr>
            <a:xfrm>
              <a:off x="2528400" y="143529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D8F55-3767-1545-705E-8767ECF9D7CE}"/>
                </a:ext>
              </a:extLst>
            </p:cNvPr>
            <p:cNvSpPr txBox="1"/>
            <p:nvPr/>
          </p:nvSpPr>
          <p:spPr>
            <a:xfrm>
              <a:off x="3294118" y="1462845"/>
              <a:ext cx="63850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All capabilities of &lt;form&gt; or </a:t>
              </a:r>
              <a:r>
                <a:rPr kumimoji="0" lang="en-US" sz="28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EditForm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7DEBEA-45F1-5DB8-D5B4-7026631A215D}"/>
              </a:ext>
            </a:extLst>
          </p:cNvPr>
          <p:cNvGrpSpPr/>
          <p:nvPr/>
        </p:nvGrpSpPr>
        <p:grpSpPr>
          <a:xfrm>
            <a:off x="1749618" y="3156636"/>
            <a:ext cx="3495017" cy="430887"/>
            <a:chOff x="2528400" y="2153077"/>
            <a:chExt cx="3495017" cy="43088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3ED40C-D9E6-8DA8-13A3-589BE1C84B8A}"/>
                </a:ext>
              </a:extLst>
            </p:cNvPr>
            <p:cNvSpPr/>
            <p:nvPr/>
          </p:nvSpPr>
          <p:spPr>
            <a:xfrm>
              <a:off x="2528400" y="2181439"/>
              <a:ext cx="360238" cy="36023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35774-BA9B-F667-7797-C98E5B125474}"/>
                </a:ext>
              </a:extLst>
            </p:cNvPr>
            <p:cNvSpPr txBox="1"/>
            <p:nvPr/>
          </p:nvSpPr>
          <p:spPr>
            <a:xfrm>
              <a:off x="3022274" y="2153077"/>
              <a:ext cx="300114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@onsubmit  handlers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287FE57-1752-6740-4A42-9F1C846E6770}"/>
              </a:ext>
            </a:extLst>
          </p:cNvPr>
          <p:cNvGrpSpPr/>
          <p:nvPr/>
        </p:nvGrpSpPr>
        <p:grpSpPr>
          <a:xfrm>
            <a:off x="1080000" y="4287262"/>
            <a:ext cx="7772764" cy="570384"/>
            <a:chOff x="2528400" y="2181439"/>
            <a:chExt cx="7772764" cy="57038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5C32FC-9A44-6038-6939-E58AB5619464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8F8261-D75C-A85D-2546-1ED60A7126DC}"/>
                </a:ext>
              </a:extLst>
            </p:cNvPr>
            <p:cNvSpPr txBox="1"/>
            <p:nvPr/>
          </p:nvSpPr>
          <p:spPr>
            <a:xfrm>
              <a:off x="3294118" y="2205021"/>
              <a:ext cx="70070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Same APIs as for interactive components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0E8CAA-58F0-CD00-4EED-DA38DCC4C908}"/>
              </a:ext>
            </a:extLst>
          </p:cNvPr>
          <p:cNvGrpSpPr/>
          <p:nvPr/>
        </p:nvGrpSpPr>
        <p:grpSpPr>
          <a:xfrm>
            <a:off x="1749618" y="3618301"/>
            <a:ext cx="3510499" cy="430887"/>
            <a:chOff x="2528400" y="2121191"/>
            <a:chExt cx="3510499" cy="430887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0B3DE72-C784-3966-6B49-5C71EA2ED937}"/>
                </a:ext>
              </a:extLst>
            </p:cNvPr>
            <p:cNvSpPr/>
            <p:nvPr/>
          </p:nvSpPr>
          <p:spPr>
            <a:xfrm>
              <a:off x="2528400" y="2156738"/>
              <a:ext cx="360238" cy="36023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28EB303-C1F5-013F-CC3E-245897BEF060}"/>
                </a:ext>
              </a:extLst>
            </p:cNvPr>
            <p:cNvSpPr txBox="1"/>
            <p:nvPr/>
          </p:nvSpPr>
          <p:spPr>
            <a:xfrm>
              <a:off x="3039360" y="2121191"/>
              <a:ext cx="299953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server-side validation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2FDE9-345E-2D48-B0A2-2D832119F9AA}"/>
              </a:ext>
            </a:extLst>
          </p:cNvPr>
          <p:cNvGrpSpPr/>
          <p:nvPr/>
        </p:nvGrpSpPr>
        <p:grpSpPr>
          <a:xfrm>
            <a:off x="1080000" y="5154403"/>
            <a:ext cx="9119287" cy="570384"/>
            <a:chOff x="2528400" y="2181439"/>
            <a:chExt cx="9119287" cy="57038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94B32-8D84-DF35-3F40-6221F57C4628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4C69F5-6F0C-8456-2644-70DEBA18CA60}"/>
                </a:ext>
              </a:extLst>
            </p:cNvPr>
            <p:cNvSpPr txBox="1"/>
            <p:nvPr/>
          </p:nvSpPr>
          <p:spPr>
            <a:xfrm>
              <a:off x="3294118" y="2205021"/>
              <a:ext cx="835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Supports Enhance and works with streaming SSR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310DC93-48D2-7721-BF90-D948E3F48DC6}"/>
              </a:ext>
            </a:extLst>
          </p:cNvPr>
          <p:cNvGrpSpPr/>
          <p:nvPr/>
        </p:nvGrpSpPr>
        <p:grpSpPr>
          <a:xfrm>
            <a:off x="5816355" y="3168395"/>
            <a:ext cx="4557807" cy="430887"/>
            <a:chOff x="2528400" y="2153077"/>
            <a:chExt cx="4557807" cy="430887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3147428-C39D-CE46-157B-826E6E3139AB}"/>
                </a:ext>
              </a:extLst>
            </p:cNvPr>
            <p:cNvSpPr/>
            <p:nvPr/>
          </p:nvSpPr>
          <p:spPr>
            <a:xfrm>
              <a:off x="2528400" y="2181439"/>
              <a:ext cx="360238" cy="36023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56D3D8-FF1A-D29E-1ACF-27C08E879A44}"/>
                </a:ext>
              </a:extLst>
            </p:cNvPr>
            <p:cNvSpPr txBox="1"/>
            <p:nvPr/>
          </p:nvSpPr>
          <p:spPr>
            <a:xfrm>
              <a:off x="3022274" y="2153077"/>
              <a:ext cx="406393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anti-forgery protection (CSRF)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8AE934-2EDF-9178-D8ED-4534FCDCD758}"/>
              </a:ext>
            </a:extLst>
          </p:cNvPr>
          <p:cNvSpPr txBox="1"/>
          <p:nvPr/>
        </p:nvSpPr>
        <p:spPr>
          <a:xfrm>
            <a:off x="1238763" y="1440000"/>
            <a:ext cx="9714474" cy="6410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Accept and validate input on static SSR pages</a:t>
            </a:r>
            <a:endParaRPr kumimoji="0" lang="en-GB" sz="24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497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1" y="378836"/>
            <a:ext cx="7082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Interactive components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19266D-CC02-0C86-F2E0-BD2A0FC6588D}"/>
              </a:ext>
            </a:extLst>
          </p:cNvPr>
          <p:cNvGrpSpPr/>
          <p:nvPr/>
        </p:nvGrpSpPr>
        <p:grpSpPr>
          <a:xfrm>
            <a:off x="1080000" y="2463029"/>
            <a:ext cx="10499473" cy="570384"/>
            <a:chOff x="2528400" y="1435294"/>
            <a:chExt cx="10499473" cy="5703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5C5F27-3EF5-0DF0-016D-864FF335558C}"/>
                </a:ext>
              </a:extLst>
            </p:cNvPr>
            <p:cNvSpPr/>
            <p:nvPr/>
          </p:nvSpPr>
          <p:spPr>
            <a:xfrm>
              <a:off x="2528400" y="143529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D8F55-3767-1545-705E-8767ECF9D7CE}"/>
                </a:ext>
              </a:extLst>
            </p:cNvPr>
            <p:cNvSpPr txBox="1"/>
            <p:nvPr/>
          </p:nvSpPr>
          <p:spPr>
            <a:xfrm>
              <a:off x="3294118" y="1458876"/>
              <a:ext cx="9733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Mark any page/component as Server/WebAssembly/both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A12FDE9-345E-2D48-B0A2-2D832119F9AA}"/>
              </a:ext>
            </a:extLst>
          </p:cNvPr>
          <p:cNvGrpSpPr/>
          <p:nvPr/>
        </p:nvGrpSpPr>
        <p:grpSpPr>
          <a:xfrm>
            <a:off x="1080000" y="3459965"/>
            <a:ext cx="7703836" cy="570384"/>
            <a:chOff x="2528400" y="2181439"/>
            <a:chExt cx="7703836" cy="570384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BB94B32-8D84-DF35-3F40-6221F57C4628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D4C69F5-6F0C-8456-2644-70DEBA18CA60}"/>
                </a:ext>
              </a:extLst>
            </p:cNvPr>
            <p:cNvSpPr txBox="1"/>
            <p:nvPr/>
          </p:nvSpPr>
          <p:spPr>
            <a:xfrm>
              <a:off x="3294118" y="2202754"/>
              <a:ext cx="693811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Works with enhanced navigation / forms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1B26A3-B93C-7E35-8507-2DFB2282E32C}"/>
              </a:ext>
            </a:extLst>
          </p:cNvPr>
          <p:cNvGrpSpPr/>
          <p:nvPr/>
        </p:nvGrpSpPr>
        <p:grpSpPr>
          <a:xfrm>
            <a:off x="1080000" y="5333270"/>
            <a:ext cx="10642140" cy="581592"/>
            <a:chOff x="2528400" y="3673729"/>
            <a:chExt cx="10642140" cy="581592"/>
          </a:xfrm>
        </p:grpSpPr>
        <p:pic>
          <p:nvPicPr>
            <p:cNvPr id="3" name="Graphic 2" descr="Warning with solid fill">
              <a:extLst>
                <a:ext uri="{FF2B5EF4-FFF2-40B4-BE49-F238E27FC236}">
                  <a16:creationId xmlns:a16="http://schemas.microsoft.com/office/drawing/2014/main" id="{E03892E6-E058-CE80-E956-965D17DB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64" r="964"/>
            <a:stretch/>
          </p:blipFill>
          <p:spPr>
            <a:xfrm>
              <a:off x="2528400" y="3673729"/>
              <a:ext cx="570384" cy="58159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8620A-6F37-98A5-DACA-9BA9293F6A66}"/>
                </a:ext>
              </a:extLst>
            </p:cNvPr>
            <p:cNvSpPr txBox="1"/>
            <p:nvPr/>
          </p:nvSpPr>
          <p:spPr>
            <a:xfrm>
              <a:off x="3294118" y="3702915"/>
              <a:ext cx="9876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Requires WebSocket connection or WebAssembly payload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0EDED-213B-8940-CE98-2CB660079A32}"/>
              </a:ext>
            </a:extLst>
          </p:cNvPr>
          <p:cNvGrpSpPr/>
          <p:nvPr/>
        </p:nvGrpSpPr>
        <p:grpSpPr>
          <a:xfrm>
            <a:off x="1674120" y="4139194"/>
            <a:ext cx="9206516" cy="400110"/>
            <a:chOff x="2528400" y="2161503"/>
            <a:chExt cx="9206516" cy="400110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61BF96B-2C1D-524B-F724-B71A4E99F3A4}"/>
                </a:ext>
              </a:extLst>
            </p:cNvPr>
            <p:cNvSpPr/>
            <p:nvPr/>
          </p:nvSpPr>
          <p:spPr>
            <a:xfrm>
              <a:off x="2528400" y="2181439"/>
              <a:ext cx="360238" cy="36023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1336A6-6688-6C2A-FF13-31C650C2FAEC}"/>
                </a:ext>
              </a:extLst>
            </p:cNvPr>
            <p:cNvSpPr txBox="1"/>
            <p:nvPr/>
          </p:nvSpPr>
          <p:spPr>
            <a:xfrm>
              <a:off x="3022274" y="2161503"/>
              <a:ext cx="8712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Retain interactive state while navigating or refreshing static SSR content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96E5C8-428E-9C41-AF8D-CD30F1854E6E}"/>
              </a:ext>
            </a:extLst>
          </p:cNvPr>
          <p:cNvGrpSpPr/>
          <p:nvPr/>
        </p:nvGrpSpPr>
        <p:grpSpPr>
          <a:xfrm>
            <a:off x="1674120" y="4636996"/>
            <a:ext cx="5801737" cy="400110"/>
            <a:chOff x="2528400" y="2161503"/>
            <a:chExt cx="5801737" cy="40011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06F2B6-094E-D625-DE5B-9AD31E28C46F}"/>
                </a:ext>
              </a:extLst>
            </p:cNvPr>
            <p:cNvSpPr/>
            <p:nvPr/>
          </p:nvSpPr>
          <p:spPr>
            <a:xfrm>
              <a:off x="2528400" y="2181439"/>
              <a:ext cx="360238" cy="360238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7C6B846-3DB0-A709-E641-22D292499216}"/>
                </a:ext>
              </a:extLst>
            </p:cNvPr>
            <p:cNvSpPr txBox="1"/>
            <p:nvPr/>
          </p:nvSpPr>
          <p:spPr>
            <a:xfrm>
              <a:off x="3022274" y="2161503"/>
              <a:ext cx="53078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Closes/reopens server circuit automatically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B4B3C046-26F4-D720-9DF9-69C2BF1185BD}"/>
              </a:ext>
            </a:extLst>
          </p:cNvPr>
          <p:cNvSpPr txBox="1"/>
          <p:nvPr/>
        </p:nvSpPr>
        <p:spPr>
          <a:xfrm>
            <a:off x="585203" y="1410377"/>
            <a:ext cx="11021594" cy="6410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full Blazor interactivity, arbitrary events, and real-time updates</a:t>
            </a:r>
            <a:endParaRPr kumimoji="0" lang="en-GB" sz="24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0191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1" y="378836"/>
            <a:ext cx="70828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Auto mode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287FE57-1752-6740-4A42-9F1C846E6770}"/>
              </a:ext>
            </a:extLst>
          </p:cNvPr>
          <p:cNvGrpSpPr/>
          <p:nvPr/>
        </p:nvGrpSpPr>
        <p:grpSpPr>
          <a:xfrm>
            <a:off x="1080000" y="2714577"/>
            <a:ext cx="8478086" cy="570384"/>
            <a:chOff x="2528400" y="2181439"/>
            <a:chExt cx="8478086" cy="57038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55C32FC-9A44-6038-6939-E58AB5619464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78F8261-D75C-A85D-2546-1ED60A7126DC}"/>
                </a:ext>
              </a:extLst>
            </p:cNvPr>
            <p:cNvSpPr txBox="1"/>
            <p:nvPr/>
          </p:nvSpPr>
          <p:spPr>
            <a:xfrm>
              <a:off x="3294118" y="2205021"/>
              <a:ext cx="77123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Uses Server while caching WebAssembly files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61B26A3-B93C-7E35-8507-2DFB2282E32C}"/>
              </a:ext>
            </a:extLst>
          </p:cNvPr>
          <p:cNvGrpSpPr/>
          <p:nvPr/>
        </p:nvGrpSpPr>
        <p:grpSpPr>
          <a:xfrm>
            <a:off x="1080000" y="4414403"/>
            <a:ext cx="7902608" cy="593839"/>
            <a:chOff x="2528400" y="3661482"/>
            <a:chExt cx="7902608" cy="593839"/>
          </a:xfrm>
        </p:grpSpPr>
        <p:pic>
          <p:nvPicPr>
            <p:cNvPr id="3" name="Graphic 2" descr="Warning with solid fill">
              <a:extLst>
                <a:ext uri="{FF2B5EF4-FFF2-40B4-BE49-F238E27FC236}">
                  <a16:creationId xmlns:a16="http://schemas.microsoft.com/office/drawing/2014/main" id="{E03892E6-E058-CE80-E956-965D17DBD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64" r="964"/>
            <a:stretch/>
          </p:blipFill>
          <p:spPr>
            <a:xfrm>
              <a:off x="2528400" y="3673729"/>
              <a:ext cx="570384" cy="581592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C8620A-6F37-98A5-DACA-9BA9293F6A66}"/>
                </a:ext>
              </a:extLst>
            </p:cNvPr>
            <p:cNvSpPr txBox="1"/>
            <p:nvPr/>
          </p:nvSpPr>
          <p:spPr>
            <a:xfrm>
              <a:off x="3294118" y="3661482"/>
              <a:ext cx="7136890" cy="5890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Components must support WebAssembly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D1868D0-87CF-23F1-1932-E7DE88FE14AE}"/>
              </a:ext>
            </a:extLst>
          </p:cNvPr>
          <p:cNvSpPr txBox="1"/>
          <p:nvPr/>
        </p:nvSpPr>
        <p:spPr>
          <a:xfrm>
            <a:off x="2021100" y="5003410"/>
            <a:ext cx="7991290" cy="482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Must be in Client project and use API endpoints for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ABB1F-329F-A9D8-08FF-66433DE275B6}"/>
              </a:ext>
            </a:extLst>
          </p:cNvPr>
          <p:cNvSpPr txBox="1"/>
          <p:nvPr/>
        </p:nvSpPr>
        <p:spPr>
          <a:xfrm>
            <a:off x="1082944" y="1440000"/>
            <a:ext cx="10026113" cy="64107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WebAssembly without the first-download cost</a:t>
            </a:r>
            <a:endParaRPr kumimoji="0" lang="en-GB" sz="24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76C8BF6-E5F8-449A-5A76-EF67F5445EFE}"/>
              </a:ext>
            </a:extLst>
          </p:cNvPr>
          <p:cNvGrpSpPr/>
          <p:nvPr/>
        </p:nvGrpSpPr>
        <p:grpSpPr>
          <a:xfrm>
            <a:off x="1080000" y="3526408"/>
            <a:ext cx="8147867" cy="570384"/>
            <a:chOff x="2528400" y="2181439"/>
            <a:chExt cx="8147867" cy="570384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5F63864-A0FD-D6F9-A4F0-C15953927364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4821370-0513-FA06-B90E-6C74D9AD6785}"/>
                </a:ext>
              </a:extLst>
            </p:cNvPr>
            <p:cNvSpPr txBox="1"/>
            <p:nvPr/>
          </p:nvSpPr>
          <p:spPr>
            <a:xfrm>
              <a:off x="3294118" y="2205021"/>
              <a:ext cx="73821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… then uses WebAssembly on the next visit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4909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57AC-8933-6C30-8756-D34D187D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in .NET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C2A9D-EAF4-E77F-0538-C99345227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78515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BF6AC908-A61C-6A05-81FC-513499B73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8263" y="2878668"/>
            <a:ext cx="11018520" cy="2065865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30ADC-A46A-49BE-A6A5-328D1E7D5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Additional </a:t>
            </a:r>
            <a:r>
              <a:rPr lang="en-US" dirty="0" err="1"/>
              <a:t>Blazor</a:t>
            </a:r>
            <a:r>
              <a:rPr lang="en-US" dirty="0"/>
              <a:t> enhancements in .NET 8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D4315E3-DA5D-687E-5321-3BA20499F5D0}"/>
              </a:ext>
            </a:extLst>
          </p:cNvPr>
          <p:cNvGrpSpPr/>
          <p:nvPr/>
        </p:nvGrpSpPr>
        <p:grpSpPr>
          <a:xfrm>
            <a:off x="1209518" y="2301522"/>
            <a:ext cx="1121442" cy="1121442"/>
            <a:chOff x="1209518" y="2301522"/>
            <a:chExt cx="1121442" cy="112144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CF70831-5ADD-0402-B7C9-73514EE875FC}"/>
                </a:ext>
              </a:extLst>
            </p:cNvPr>
            <p:cNvSpPr/>
            <p:nvPr/>
          </p:nvSpPr>
          <p:spPr bwMode="auto">
            <a:xfrm>
              <a:off x="1209518" y="2301522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2" name="Graphic 30">
              <a:extLst>
                <a:ext uri="{FF2B5EF4-FFF2-40B4-BE49-F238E27FC236}">
                  <a16:creationId xmlns:a16="http://schemas.microsoft.com/office/drawing/2014/main" id="{1BBE7DE5-D643-D0A7-052C-E32966CDF2C9}"/>
                </a:ext>
              </a:extLst>
            </p:cNvPr>
            <p:cNvSpPr/>
            <p:nvPr/>
          </p:nvSpPr>
          <p:spPr>
            <a:xfrm>
              <a:off x="1552284" y="2644288"/>
              <a:ext cx="435910" cy="435910"/>
            </a:xfrm>
            <a:custGeom>
              <a:avLst/>
              <a:gdLst>
                <a:gd name="connsiteX0" fmla="*/ 54769 w 171450"/>
                <a:gd name="connsiteY0" fmla="*/ 95250 h 171450"/>
                <a:gd name="connsiteX1" fmla="*/ 76200 w 171450"/>
                <a:gd name="connsiteY1" fmla="*/ 116681 h 171450"/>
                <a:gd name="connsiteX2" fmla="*/ 76200 w 171450"/>
                <a:gd name="connsiteY2" fmla="*/ 150019 h 171450"/>
                <a:gd name="connsiteX3" fmla="*/ 54769 w 171450"/>
                <a:gd name="connsiteY3" fmla="*/ 171450 h 171450"/>
                <a:gd name="connsiteX4" fmla="*/ 21431 w 171450"/>
                <a:gd name="connsiteY4" fmla="*/ 171450 h 171450"/>
                <a:gd name="connsiteX5" fmla="*/ 0 w 171450"/>
                <a:gd name="connsiteY5" fmla="*/ 150019 h 171450"/>
                <a:gd name="connsiteX6" fmla="*/ 0 w 171450"/>
                <a:gd name="connsiteY6" fmla="*/ 116681 h 171450"/>
                <a:gd name="connsiteX7" fmla="*/ 21431 w 171450"/>
                <a:gd name="connsiteY7" fmla="*/ 95250 h 171450"/>
                <a:gd name="connsiteX8" fmla="*/ 54769 w 171450"/>
                <a:gd name="connsiteY8" fmla="*/ 95250 h 171450"/>
                <a:gd name="connsiteX9" fmla="*/ 150019 w 171450"/>
                <a:gd name="connsiteY9" fmla="*/ 95250 h 171450"/>
                <a:gd name="connsiteX10" fmla="*/ 171450 w 171450"/>
                <a:gd name="connsiteY10" fmla="*/ 116681 h 171450"/>
                <a:gd name="connsiteX11" fmla="*/ 171450 w 171450"/>
                <a:gd name="connsiteY11" fmla="*/ 150019 h 171450"/>
                <a:gd name="connsiteX12" fmla="*/ 150019 w 171450"/>
                <a:gd name="connsiteY12" fmla="*/ 171450 h 171450"/>
                <a:gd name="connsiteX13" fmla="*/ 116681 w 171450"/>
                <a:gd name="connsiteY13" fmla="*/ 171450 h 171450"/>
                <a:gd name="connsiteX14" fmla="*/ 95250 w 171450"/>
                <a:gd name="connsiteY14" fmla="*/ 150019 h 171450"/>
                <a:gd name="connsiteX15" fmla="*/ 95250 w 171450"/>
                <a:gd name="connsiteY15" fmla="*/ 116681 h 171450"/>
                <a:gd name="connsiteX16" fmla="*/ 116681 w 171450"/>
                <a:gd name="connsiteY16" fmla="*/ 95250 h 171450"/>
                <a:gd name="connsiteX17" fmla="*/ 150019 w 171450"/>
                <a:gd name="connsiteY17" fmla="*/ 95250 h 171450"/>
                <a:gd name="connsiteX18" fmla="*/ 54769 w 171450"/>
                <a:gd name="connsiteY18" fmla="*/ 0 h 171450"/>
                <a:gd name="connsiteX19" fmla="*/ 76200 w 171450"/>
                <a:gd name="connsiteY19" fmla="*/ 21431 h 171450"/>
                <a:gd name="connsiteX20" fmla="*/ 76200 w 171450"/>
                <a:gd name="connsiteY20" fmla="*/ 54769 h 171450"/>
                <a:gd name="connsiteX21" fmla="*/ 54769 w 171450"/>
                <a:gd name="connsiteY21" fmla="*/ 76200 h 171450"/>
                <a:gd name="connsiteX22" fmla="*/ 21431 w 171450"/>
                <a:gd name="connsiteY22" fmla="*/ 76200 h 171450"/>
                <a:gd name="connsiteX23" fmla="*/ 0 w 171450"/>
                <a:gd name="connsiteY23" fmla="*/ 54769 h 171450"/>
                <a:gd name="connsiteX24" fmla="*/ 0 w 171450"/>
                <a:gd name="connsiteY24" fmla="*/ 21431 h 171450"/>
                <a:gd name="connsiteX25" fmla="*/ 21431 w 171450"/>
                <a:gd name="connsiteY25" fmla="*/ 0 h 171450"/>
                <a:gd name="connsiteX26" fmla="*/ 54769 w 171450"/>
                <a:gd name="connsiteY26" fmla="*/ 0 h 171450"/>
                <a:gd name="connsiteX27" fmla="*/ 150019 w 171450"/>
                <a:gd name="connsiteY27" fmla="*/ 0 h 171450"/>
                <a:gd name="connsiteX28" fmla="*/ 171450 w 171450"/>
                <a:gd name="connsiteY28" fmla="*/ 21431 h 171450"/>
                <a:gd name="connsiteX29" fmla="*/ 171450 w 171450"/>
                <a:gd name="connsiteY29" fmla="*/ 54769 h 171450"/>
                <a:gd name="connsiteX30" fmla="*/ 150019 w 171450"/>
                <a:gd name="connsiteY30" fmla="*/ 76200 h 171450"/>
                <a:gd name="connsiteX31" fmla="*/ 116681 w 171450"/>
                <a:gd name="connsiteY31" fmla="*/ 76200 h 171450"/>
                <a:gd name="connsiteX32" fmla="*/ 95250 w 171450"/>
                <a:gd name="connsiteY32" fmla="*/ 54769 h 171450"/>
                <a:gd name="connsiteX33" fmla="*/ 95250 w 171450"/>
                <a:gd name="connsiteY33" fmla="*/ 21431 h 171450"/>
                <a:gd name="connsiteX34" fmla="*/ 116681 w 171450"/>
                <a:gd name="connsiteY34" fmla="*/ 0 h 171450"/>
                <a:gd name="connsiteX35" fmla="*/ 150019 w 171450"/>
                <a:gd name="connsiteY35" fmla="*/ 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71450" h="171450">
                  <a:moveTo>
                    <a:pt x="54769" y="95250"/>
                  </a:moveTo>
                  <a:cubicBezTo>
                    <a:pt x="66605" y="95250"/>
                    <a:pt x="76200" y="104845"/>
                    <a:pt x="76200" y="116681"/>
                  </a:cubicBezTo>
                  <a:lnTo>
                    <a:pt x="76200" y="150019"/>
                  </a:lnTo>
                  <a:cubicBezTo>
                    <a:pt x="76200" y="161855"/>
                    <a:pt x="66605" y="171450"/>
                    <a:pt x="54769" y="171450"/>
                  </a:cubicBezTo>
                  <a:lnTo>
                    <a:pt x="21431" y="171450"/>
                  </a:lnTo>
                  <a:cubicBezTo>
                    <a:pt x="9595" y="171450"/>
                    <a:pt x="0" y="161855"/>
                    <a:pt x="0" y="150019"/>
                  </a:cubicBezTo>
                  <a:lnTo>
                    <a:pt x="0" y="116681"/>
                  </a:lnTo>
                  <a:cubicBezTo>
                    <a:pt x="0" y="104845"/>
                    <a:pt x="9595" y="95250"/>
                    <a:pt x="21431" y="95250"/>
                  </a:cubicBezTo>
                  <a:lnTo>
                    <a:pt x="54769" y="95250"/>
                  </a:lnTo>
                  <a:close/>
                  <a:moveTo>
                    <a:pt x="150019" y="95250"/>
                  </a:moveTo>
                  <a:cubicBezTo>
                    <a:pt x="161855" y="95250"/>
                    <a:pt x="171450" y="104845"/>
                    <a:pt x="171450" y="116681"/>
                  </a:cubicBezTo>
                  <a:lnTo>
                    <a:pt x="171450" y="150019"/>
                  </a:lnTo>
                  <a:cubicBezTo>
                    <a:pt x="171450" y="161855"/>
                    <a:pt x="161855" y="171450"/>
                    <a:pt x="150019" y="171450"/>
                  </a:cubicBezTo>
                  <a:lnTo>
                    <a:pt x="116681" y="171450"/>
                  </a:lnTo>
                  <a:cubicBezTo>
                    <a:pt x="104845" y="171450"/>
                    <a:pt x="95250" y="161855"/>
                    <a:pt x="95250" y="150019"/>
                  </a:cubicBezTo>
                  <a:lnTo>
                    <a:pt x="95250" y="116681"/>
                  </a:lnTo>
                  <a:cubicBezTo>
                    <a:pt x="95250" y="104845"/>
                    <a:pt x="104845" y="95250"/>
                    <a:pt x="116681" y="95250"/>
                  </a:cubicBezTo>
                  <a:lnTo>
                    <a:pt x="150019" y="95250"/>
                  </a:lnTo>
                  <a:close/>
                  <a:moveTo>
                    <a:pt x="54769" y="0"/>
                  </a:moveTo>
                  <a:cubicBezTo>
                    <a:pt x="66605" y="0"/>
                    <a:pt x="76200" y="9595"/>
                    <a:pt x="76200" y="21431"/>
                  </a:cubicBezTo>
                  <a:lnTo>
                    <a:pt x="76200" y="54769"/>
                  </a:lnTo>
                  <a:cubicBezTo>
                    <a:pt x="76200" y="66605"/>
                    <a:pt x="66605" y="76200"/>
                    <a:pt x="54769" y="76200"/>
                  </a:cubicBezTo>
                  <a:lnTo>
                    <a:pt x="21431" y="76200"/>
                  </a:lnTo>
                  <a:cubicBezTo>
                    <a:pt x="9595" y="76200"/>
                    <a:pt x="0" y="66605"/>
                    <a:pt x="0" y="54769"/>
                  </a:cubicBezTo>
                  <a:lnTo>
                    <a:pt x="0" y="21431"/>
                  </a:lnTo>
                  <a:cubicBezTo>
                    <a:pt x="0" y="9595"/>
                    <a:pt x="9595" y="0"/>
                    <a:pt x="21431" y="0"/>
                  </a:cubicBezTo>
                  <a:lnTo>
                    <a:pt x="54769" y="0"/>
                  </a:lnTo>
                  <a:close/>
                  <a:moveTo>
                    <a:pt x="150019" y="0"/>
                  </a:moveTo>
                  <a:cubicBezTo>
                    <a:pt x="161855" y="0"/>
                    <a:pt x="171450" y="9595"/>
                    <a:pt x="171450" y="21431"/>
                  </a:cubicBezTo>
                  <a:lnTo>
                    <a:pt x="171450" y="54769"/>
                  </a:lnTo>
                  <a:cubicBezTo>
                    <a:pt x="171450" y="66605"/>
                    <a:pt x="161855" y="76200"/>
                    <a:pt x="150019" y="76200"/>
                  </a:cubicBezTo>
                  <a:lnTo>
                    <a:pt x="116681" y="76200"/>
                  </a:lnTo>
                  <a:cubicBezTo>
                    <a:pt x="104845" y="76200"/>
                    <a:pt x="95250" y="66605"/>
                    <a:pt x="95250" y="54769"/>
                  </a:cubicBezTo>
                  <a:lnTo>
                    <a:pt x="95250" y="21431"/>
                  </a:lnTo>
                  <a:cubicBezTo>
                    <a:pt x="95250" y="9595"/>
                    <a:pt x="104845" y="0"/>
                    <a:pt x="116681" y="0"/>
                  </a:cubicBezTo>
                  <a:lnTo>
                    <a:pt x="150019" y="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35666FE5-6425-781F-C052-8A19DF39943B}"/>
              </a:ext>
            </a:extLst>
          </p:cNvPr>
          <p:cNvSpPr txBox="1"/>
          <p:nvPr/>
        </p:nvSpPr>
        <p:spPr>
          <a:xfrm>
            <a:off x="1175524" y="3661965"/>
            <a:ext cx="118942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QuickGrid</a:t>
            </a:r>
            <a:endParaRPr lang="en-US" sz="20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9F0B60-ED5B-BF4D-76C0-CA3AD6CCA739}"/>
              </a:ext>
            </a:extLst>
          </p:cNvPr>
          <p:cNvSpPr txBox="1"/>
          <p:nvPr/>
        </p:nvSpPr>
        <p:spPr>
          <a:xfrm>
            <a:off x="3441164" y="3661965"/>
            <a:ext cx="9954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670B05-805E-C669-8ECF-F96C174E94C3}"/>
              </a:ext>
            </a:extLst>
          </p:cNvPr>
          <p:cNvGrpSpPr/>
          <p:nvPr/>
        </p:nvGrpSpPr>
        <p:grpSpPr>
          <a:xfrm>
            <a:off x="3378175" y="2301522"/>
            <a:ext cx="1121442" cy="1121442"/>
            <a:chOff x="3378175" y="2301522"/>
            <a:chExt cx="1121442" cy="112144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1A770DE-41AF-5FCD-ADD9-D0BAB90DCF7B}"/>
                </a:ext>
              </a:extLst>
            </p:cNvPr>
            <p:cNvSpPr/>
            <p:nvPr/>
          </p:nvSpPr>
          <p:spPr bwMode="auto">
            <a:xfrm>
              <a:off x="3378175" y="2301522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5" name="Graphic 102">
              <a:extLst>
                <a:ext uri="{FF2B5EF4-FFF2-40B4-BE49-F238E27FC236}">
                  <a16:creationId xmlns:a16="http://schemas.microsoft.com/office/drawing/2014/main" id="{A8C7D3B2-E4C5-6332-89B1-9A82B926F0E5}"/>
                </a:ext>
              </a:extLst>
            </p:cNvPr>
            <p:cNvSpPr/>
            <p:nvPr/>
          </p:nvSpPr>
          <p:spPr>
            <a:xfrm>
              <a:off x="3724534" y="2647881"/>
              <a:ext cx="428724" cy="428724"/>
            </a:xfrm>
            <a:custGeom>
              <a:avLst/>
              <a:gdLst>
                <a:gd name="connsiteX0" fmla="*/ 0 w 342900"/>
                <a:gd name="connsiteY0" fmla="*/ 61913 h 342900"/>
                <a:gd name="connsiteX1" fmla="*/ 61913 w 342900"/>
                <a:gd name="connsiteY1" fmla="*/ 0 h 342900"/>
                <a:gd name="connsiteX2" fmla="*/ 114300 w 342900"/>
                <a:gd name="connsiteY2" fmla="*/ 0 h 342900"/>
                <a:gd name="connsiteX3" fmla="*/ 114300 w 342900"/>
                <a:gd name="connsiteY3" fmla="*/ 342900 h 342900"/>
                <a:gd name="connsiteX4" fmla="*/ 61913 w 342900"/>
                <a:gd name="connsiteY4" fmla="*/ 342900 h 342900"/>
                <a:gd name="connsiteX5" fmla="*/ 0 w 342900"/>
                <a:gd name="connsiteY5" fmla="*/ 280988 h 342900"/>
                <a:gd name="connsiteX6" fmla="*/ 0 w 342900"/>
                <a:gd name="connsiteY6" fmla="*/ 61913 h 342900"/>
                <a:gd name="connsiteX7" fmla="*/ 142875 w 342900"/>
                <a:gd name="connsiteY7" fmla="*/ 342900 h 342900"/>
                <a:gd name="connsiteX8" fmla="*/ 280988 w 342900"/>
                <a:gd name="connsiteY8" fmla="*/ 342900 h 342900"/>
                <a:gd name="connsiteX9" fmla="*/ 342900 w 342900"/>
                <a:gd name="connsiteY9" fmla="*/ 280988 h 342900"/>
                <a:gd name="connsiteX10" fmla="*/ 342900 w 342900"/>
                <a:gd name="connsiteY10" fmla="*/ 238125 h 342900"/>
                <a:gd name="connsiteX11" fmla="*/ 142875 w 342900"/>
                <a:gd name="connsiteY11" fmla="*/ 238125 h 342900"/>
                <a:gd name="connsiteX12" fmla="*/ 142875 w 342900"/>
                <a:gd name="connsiteY12" fmla="*/ 342900 h 342900"/>
                <a:gd name="connsiteX13" fmla="*/ 342900 w 342900"/>
                <a:gd name="connsiteY13" fmla="*/ 209550 h 342900"/>
                <a:gd name="connsiteX14" fmla="*/ 342900 w 342900"/>
                <a:gd name="connsiteY14" fmla="*/ 61913 h 342900"/>
                <a:gd name="connsiteX15" fmla="*/ 280988 w 342900"/>
                <a:gd name="connsiteY15" fmla="*/ 0 h 342900"/>
                <a:gd name="connsiteX16" fmla="*/ 142875 w 342900"/>
                <a:gd name="connsiteY16" fmla="*/ 0 h 342900"/>
                <a:gd name="connsiteX17" fmla="*/ 142875 w 342900"/>
                <a:gd name="connsiteY17" fmla="*/ 209550 h 342900"/>
                <a:gd name="connsiteX18" fmla="*/ 342900 w 342900"/>
                <a:gd name="connsiteY18" fmla="*/ 20955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42900" h="342900">
                  <a:moveTo>
                    <a:pt x="0" y="61913"/>
                  </a:moveTo>
                  <a:cubicBezTo>
                    <a:pt x="0" y="27719"/>
                    <a:pt x="27719" y="0"/>
                    <a:pt x="61913" y="0"/>
                  </a:cubicBezTo>
                  <a:lnTo>
                    <a:pt x="114300" y="0"/>
                  </a:lnTo>
                  <a:lnTo>
                    <a:pt x="114300" y="342900"/>
                  </a:lnTo>
                  <a:lnTo>
                    <a:pt x="61913" y="342900"/>
                  </a:lnTo>
                  <a:cubicBezTo>
                    <a:pt x="27719" y="342900"/>
                    <a:pt x="0" y="315180"/>
                    <a:pt x="0" y="280988"/>
                  </a:cubicBezTo>
                  <a:lnTo>
                    <a:pt x="0" y="61913"/>
                  </a:lnTo>
                  <a:close/>
                  <a:moveTo>
                    <a:pt x="142875" y="342900"/>
                  </a:moveTo>
                  <a:lnTo>
                    <a:pt x="280988" y="342900"/>
                  </a:lnTo>
                  <a:cubicBezTo>
                    <a:pt x="315180" y="342900"/>
                    <a:pt x="342900" y="315180"/>
                    <a:pt x="342900" y="280988"/>
                  </a:cubicBezTo>
                  <a:lnTo>
                    <a:pt x="342900" y="238125"/>
                  </a:lnTo>
                  <a:lnTo>
                    <a:pt x="142875" y="238125"/>
                  </a:lnTo>
                  <a:lnTo>
                    <a:pt x="142875" y="342900"/>
                  </a:lnTo>
                  <a:close/>
                  <a:moveTo>
                    <a:pt x="342900" y="209550"/>
                  </a:moveTo>
                  <a:lnTo>
                    <a:pt x="342900" y="61913"/>
                  </a:lnTo>
                  <a:cubicBezTo>
                    <a:pt x="342900" y="27719"/>
                    <a:pt x="315180" y="0"/>
                    <a:pt x="280988" y="0"/>
                  </a:cubicBezTo>
                  <a:lnTo>
                    <a:pt x="142875" y="0"/>
                  </a:lnTo>
                  <a:lnTo>
                    <a:pt x="142875" y="209550"/>
                  </a:lnTo>
                  <a:lnTo>
                    <a:pt x="342900" y="2095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B283E5-EE1C-7ABB-79E5-AF73053538C1}"/>
              </a:ext>
            </a:extLst>
          </p:cNvPr>
          <p:cNvGrpSpPr/>
          <p:nvPr/>
        </p:nvGrpSpPr>
        <p:grpSpPr>
          <a:xfrm>
            <a:off x="5546832" y="2301522"/>
            <a:ext cx="1121442" cy="1121442"/>
            <a:chOff x="5546832" y="2301522"/>
            <a:chExt cx="1121442" cy="112144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7B77A99-8905-A2AE-B8A2-74403AED4FC5}"/>
                </a:ext>
              </a:extLst>
            </p:cNvPr>
            <p:cNvSpPr/>
            <p:nvPr/>
          </p:nvSpPr>
          <p:spPr bwMode="auto">
            <a:xfrm>
              <a:off x="5546832" y="2301522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6" name="Graphic 215">
              <a:extLst>
                <a:ext uri="{FF2B5EF4-FFF2-40B4-BE49-F238E27FC236}">
                  <a16:creationId xmlns:a16="http://schemas.microsoft.com/office/drawing/2014/main" id="{DBB3317F-AF15-2759-733B-041E56768A3F}"/>
                </a:ext>
              </a:extLst>
            </p:cNvPr>
            <p:cNvSpPr/>
            <p:nvPr/>
          </p:nvSpPr>
          <p:spPr>
            <a:xfrm>
              <a:off x="5917009" y="2590196"/>
              <a:ext cx="381088" cy="476360"/>
            </a:xfrm>
            <a:custGeom>
              <a:avLst/>
              <a:gdLst>
                <a:gd name="connsiteX0" fmla="*/ 304800 w 304799"/>
                <a:gd name="connsiteY0" fmla="*/ 361950 h 381000"/>
                <a:gd name="connsiteX1" fmla="*/ 287971 w 304799"/>
                <a:gd name="connsiteY1" fmla="*/ 380872 h 381000"/>
                <a:gd name="connsiteX2" fmla="*/ 285750 w 304799"/>
                <a:gd name="connsiteY2" fmla="*/ 381000 h 381000"/>
                <a:gd name="connsiteX3" fmla="*/ 161925 w 304799"/>
                <a:gd name="connsiteY3" fmla="*/ 381000 h 381000"/>
                <a:gd name="connsiteX4" fmla="*/ 95349 w 304799"/>
                <a:gd name="connsiteY4" fmla="*/ 317983 h 381000"/>
                <a:gd name="connsiteX5" fmla="*/ 95250 w 304799"/>
                <a:gd name="connsiteY5" fmla="*/ 314325 h 381000"/>
                <a:gd name="connsiteX6" fmla="*/ 95250 w 304799"/>
                <a:gd name="connsiteY6" fmla="*/ 65056 h 381000"/>
                <a:gd name="connsiteX7" fmla="*/ 32520 w 304799"/>
                <a:gd name="connsiteY7" fmla="*/ 127770 h 381000"/>
                <a:gd name="connsiteX8" fmla="*/ 7374 w 304799"/>
                <a:gd name="connsiteY8" fmla="*/ 129355 h 381000"/>
                <a:gd name="connsiteX9" fmla="*/ 5580 w 304799"/>
                <a:gd name="connsiteY9" fmla="*/ 127770 h 381000"/>
                <a:gd name="connsiteX10" fmla="*/ 3995 w 304799"/>
                <a:gd name="connsiteY10" fmla="*/ 102624 h 381000"/>
                <a:gd name="connsiteX11" fmla="*/ 5580 w 304799"/>
                <a:gd name="connsiteY11" fmla="*/ 100830 h 381000"/>
                <a:gd name="connsiteX12" fmla="*/ 100830 w 304799"/>
                <a:gd name="connsiteY12" fmla="*/ 5580 h 381000"/>
                <a:gd name="connsiteX13" fmla="*/ 102959 w 304799"/>
                <a:gd name="connsiteY13" fmla="*/ 3740 h 381000"/>
                <a:gd name="connsiteX14" fmla="*/ 105079 w 304799"/>
                <a:gd name="connsiteY14" fmla="*/ 2375 h 381000"/>
                <a:gd name="connsiteX15" fmla="*/ 107226 w 304799"/>
                <a:gd name="connsiteY15" fmla="*/ 1357 h 381000"/>
                <a:gd name="connsiteX16" fmla="*/ 109233 w 304799"/>
                <a:gd name="connsiteY16" fmla="*/ 683 h 381000"/>
                <a:gd name="connsiteX17" fmla="*/ 111472 w 304799"/>
                <a:gd name="connsiteY17" fmla="*/ 210 h 381000"/>
                <a:gd name="connsiteX18" fmla="*/ 112589 w 304799"/>
                <a:gd name="connsiteY18" fmla="*/ 76 h 381000"/>
                <a:gd name="connsiteX19" fmla="*/ 114300 w 304799"/>
                <a:gd name="connsiteY19" fmla="*/ 0 h 381000"/>
                <a:gd name="connsiteX20" fmla="*/ 115733 w 304799"/>
                <a:gd name="connsiteY20" fmla="*/ 53 h 381000"/>
                <a:gd name="connsiteX21" fmla="*/ 118123 w 304799"/>
                <a:gd name="connsiteY21" fmla="*/ 386 h 381000"/>
                <a:gd name="connsiteX22" fmla="*/ 120245 w 304799"/>
                <a:gd name="connsiteY22" fmla="*/ 948 h 381000"/>
                <a:gd name="connsiteX23" fmla="*/ 122362 w 304799"/>
                <a:gd name="connsiteY23" fmla="*/ 1784 h 381000"/>
                <a:gd name="connsiteX24" fmla="*/ 124219 w 304799"/>
                <a:gd name="connsiteY24" fmla="*/ 2781 h 381000"/>
                <a:gd name="connsiteX25" fmla="*/ 125976 w 304799"/>
                <a:gd name="connsiteY25" fmla="*/ 3995 h 381000"/>
                <a:gd name="connsiteX26" fmla="*/ 127770 w 304799"/>
                <a:gd name="connsiteY26" fmla="*/ 5580 h 381000"/>
                <a:gd name="connsiteX27" fmla="*/ 223020 w 304799"/>
                <a:gd name="connsiteY27" fmla="*/ 100830 h 381000"/>
                <a:gd name="connsiteX28" fmla="*/ 223020 w 304799"/>
                <a:gd name="connsiteY28" fmla="*/ 127770 h 381000"/>
                <a:gd name="connsiteX29" fmla="*/ 197874 w 304799"/>
                <a:gd name="connsiteY29" fmla="*/ 129355 h 381000"/>
                <a:gd name="connsiteX30" fmla="*/ 196080 w 304799"/>
                <a:gd name="connsiteY30" fmla="*/ 127770 h 381000"/>
                <a:gd name="connsiteX31" fmla="*/ 133350 w 304799"/>
                <a:gd name="connsiteY31" fmla="*/ 65056 h 381000"/>
                <a:gd name="connsiteX32" fmla="*/ 133350 w 304799"/>
                <a:gd name="connsiteY32" fmla="*/ 314325 h 381000"/>
                <a:gd name="connsiteX33" fmla="*/ 159172 w 304799"/>
                <a:gd name="connsiteY33" fmla="*/ 342769 h 381000"/>
                <a:gd name="connsiteX34" fmla="*/ 161925 w 304799"/>
                <a:gd name="connsiteY34" fmla="*/ 342900 h 381000"/>
                <a:gd name="connsiteX35" fmla="*/ 285750 w 304799"/>
                <a:gd name="connsiteY35" fmla="*/ 342900 h 381000"/>
                <a:gd name="connsiteX36" fmla="*/ 304800 w 304799"/>
                <a:gd name="connsiteY36" fmla="*/ 36195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304799" h="381000">
                  <a:moveTo>
                    <a:pt x="304800" y="361950"/>
                  </a:moveTo>
                  <a:cubicBezTo>
                    <a:pt x="304800" y="371719"/>
                    <a:pt x="297447" y="379771"/>
                    <a:pt x="287971" y="380872"/>
                  </a:cubicBezTo>
                  <a:lnTo>
                    <a:pt x="285750" y="381000"/>
                  </a:lnTo>
                  <a:lnTo>
                    <a:pt x="161925" y="381000"/>
                  </a:lnTo>
                  <a:cubicBezTo>
                    <a:pt x="126328" y="381000"/>
                    <a:pt x="97248" y="353105"/>
                    <a:pt x="95349" y="317983"/>
                  </a:cubicBezTo>
                  <a:lnTo>
                    <a:pt x="95250" y="314325"/>
                  </a:lnTo>
                  <a:lnTo>
                    <a:pt x="95250" y="65056"/>
                  </a:lnTo>
                  <a:lnTo>
                    <a:pt x="32520" y="127770"/>
                  </a:lnTo>
                  <a:cubicBezTo>
                    <a:pt x="25653" y="134638"/>
                    <a:pt x="14847" y="135166"/>
                    <a:pt x="7374" y="129355"/>
                  </a:cubicBezTo>
                  <a:lnTo>
                    <a:pt x="5580" y="127770"/>
                  </a:lnTo>
                  <a:cubicBezTo>
                    <a:pt x="-1288" y="120903"/>
                    <a:pt x="-1816" y="110097"/>
                    <a:pt x="3995" y="102624"/>
                  </a:cubicBezTo>
                  <a:lnTo>
                    <a:pt x="5580" y="100830"/>
                  </a:lnTo>
                  <a:lnTo>
                    <a:pt x="100830" y="5580"/>
                  </a:lnTo>
                  <a:cubicBezTo>
                    <a:pt x="101504" y="4905"/>
                    <a:pt x="102216" y="4292"/>
                    <a:pt x="102959" y="3740"/>
                  </a:cubicBezTo>
                  <a:lnTo>
                    <a:pt x="105079" y="2375"/>
                  </a:lnTo>
                  <a:lnTo>
                    <a:pt x="107226" y="1357"/>
                  </a:lnTo>
                  <a:lnTo>
                    <a:pt x="109233" y="683"/>
                  </a:lnTo>
                  <a:lnTo>
                    <a:pt x="111472" y="210"/>
                  </a:lnTo>
                  <a:lnTo>
                    <a:pt x="112589" y="76"/>
                  </a:lnTo>
                  <a:lnTo>
                    <a:pt x="114300" y="0"/>
                  </a:lnTo>
                  <a:lnTo>
                    <a:pt x="115733" y="53"/>
                  </a:lnTo>
                  <a:lnTo>
                    <a:pt x="118123" y="386"/>
                  </a:lnTo>
                  <a:lnTo>
                    <a:pt x="120245" y="948"/>
                  </a:lnTo>
                  <a:lnTo>
                    <a:pt x="122362" y="1784"/>
                  </a:lnTo>
                  <a:lnTo>
                    <a:pt x="124219" y="2781"/>
                  </a:lnTo>
                  <a:lnTo>
                    <a:pt x="125976" y="3995"/>
                  </a:lnTo>
                  <a:lnTo>
                    <a:pt x="127770" y="5580"/>
                  </a:lnTo>
                  <a:lnTo>
                    <a:pt x="223020" y="100830"/>
                  </a:lnTo>
                  <a:cubicBezTo>
                    <a:pt x="230459" y="108269"/>
                    <a:pt x="230459" y="120331"/>
                    <a:pt x="223020" y="127770"/>
                  </a:cubicBezTo>
                  <a:cubicBezTo>
                    <a:pt x="216153" y="134638"/>
                    <a:pt x="205348" y="135166"/>
                    <a:pt x="197874" y="129355"/>
                  </a:cubicBezTo>
                  <a:lnTo>
                    <a:pt x="196080" y="127770"/>
                  </a:lnTo>
                  <a:lnTo>
                    <a:pt x="133350" y="65056"/>
                  </a:lnTo>
                  <a:lnTo>
                    <a:pt x="133350" y="314325"/>
                  </a:lnTo>
                  <a:cubicBezTo>
                    <a:pt x="133350" y="329178"/>
                    <a:pt x="144683" y="341384"/>
                    <a:pt x="159172" y="342769"/>
                  </a:cubicBezTo>
                  <a:lnTo>
                    <a:pt x="161925" y="342900"/>
                  </a:lnTo>
                  <a:lnTo>
                    <a:pt x="285750" y="342900"/>
                  </a:lnTo>
                  <a:cubicBezTo>
                    <a:pt x="296271" y="342900"/>
                    <a:pt x="304800" y="351429"/>
                    <a:pt x="304800" y="36195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0441B88-06DD-CFA4-4F49-97E29A9F7160}"/>
              </a:ext>
            </a:extLst>
          </p:cNvPr>
          <p:cNvSpPr txBox="1"/>
          <p:nvPr/>
        </p:nvSpPr>
        <p:spPr>
          <a:xfrm>
            <a:off x="5317594" y="3661965"/>
            <a:ext cx="157991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Routing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CBAE87-7AB2-C134-785A-C578F01A1796}"/>
              </a:ext>
            </a:extLst>
          </p:cNvPr>
          <p:cNvGrpSpPr/>
          <p:nvPr/>
        </p:nvGrpSpPr>
        <p:grpSpPr>
          <a:xfrm>
            <a:off x="7715489" y="2301522"/>
            <a:ext cx="1121442" cy="1121442"/>
            <a:chOff x="7715489" y="2301522"/>
            <a:chExt cx="1121442" cy="1121442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BB71BE2-8242-B1E1-ADA2-9DC93036EC48}"/>
                </a:ext>
              </a:extLst>
            </p:cNvPr>
            <p:cNvSpPr/>
            <p:nvPr/>
          </p:nvSpPr>
          <p:spPr bwMode="auto">
            <a:xfrm>
              <a:off x="7715489" y="2301522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27" name="Graphic 177">
              <a:extLst>
                <a:ext uri="{FF2B5EF4-FFF2-40B4-BE49-F238E27FC236}">
                  <a16:creationId xmlns:a16="http://schemas.microsoft.com/office/drawing/2014/main" id="{FC8F862A-567D-8E4B-3798-668B5EC7A861}"/>
                </a:ext>
              </a:extLst>
            </p:cNvPr>
            <p:cNvSpPr/>
            <p:nvPr/>
          </p:nvSpPr>
          <p:spPr>
            <a:xfrm>
              <a:off x="8014212" y="2600245"/>
              <a:ext cx="523996" cy="523996"/>
            </a:xfrm>
            <a:custGeom>
              <a:avLst/>
              <a:gdLst>
                <a:gd name="connsiteX0" fmla="*/ 304670 w 419100"/>
                <a:gd name="connsiteY0" fmla="*/ 12349 h 419099"/>
                <a:gd name="connsiteX1" fmla="*/ 290513 w 419100"/>
                <a:gd name="connsiteY1" fmla="*/ 0 h 419099"/>
                <a:gd name="connsiteX2" fmla="*/ 288573 w 419100"/>
                <a:gd name="connsiteY2" fmla="*/ 130 h 419099"/>
                <a:gd name="connsiteX3" fmla="*/ 286714 w 419100"/>
                <a:gd name="connsiteY3" fmla="*/ 510 h 419099"/>
                <a:gd name="connsiteX4" fmla="*/ 276225 w 419100"/>
                <a:gd name="connsiteY4" fmla="*/ 14288 h 419099"/>
                <a:gd name="connsiteX5" fmla="*/ 276225 w 419100"/>
                <a:gd name="connsiteY5" fmla="*/ 57131 h 419099"/>
                <a:gd name="connsiteX6" fmla="*/ 242868 w 419100"/>
                <a:gd name="connsiteY6" fmla="*/ 57131 h 419099"/>
                <a:gd name="connsiteX7" fmla="*/ 242888 w 419100"/>
                <a:gd name="connsiteY7" fmla="*/ 14288 h 419099"/>
                <a:gd name="connsiteX8" fmla="*/ 242758 w 419100"/>
                <a:gd name="connsiteY8" fmla="*/ 12349 h 419099"/>
                <a:gd name="connsiteX9" fmla="*/ 228600 w 419100"/>
                <a:gd name="connsiteY9" fmla="*/ 0 h 419099"/>
                <a:gd name="connsiteX10" fmla="*/ 226661 w 419100"/>
                <a:gd name="connsiteY10" fmla="*/ 130 h 419099"/>
                <a:gd name="connsiteX11" fmla="*/ 214313 w 419100"/>
                <a:gd name="connsiteY11" fmla="*/ 14288 h 419099"/>
                <a:gd name="connsiteX12" fmla="*/ 214293 w 419100"/>
                <a:gd name="connsiteY12" fmla="*/ 57131 h 419099"/>
                <a:gd name="connsiteX13" fmla="*/ 180975 w 419100"/>
                <a:gd name="connsiteY13" fmla="*/ 57131 h 419099"/>
                <a:gd name="connsiteX14" fmla="*/ 180975 w 419100"/>
                <a:gd name="connsiteY14" fmla="*/ 14288 h 419099"/>
                <a:gd name="connsiteX15" fmla="*/ 180845 w 419100"/>
                <a:gd name="connsiteY15" fmla="*/ 12349 h 419099"/>
                <a:gd name="connsiteX16" fmla="*/ 166688 w 419100"/>
                <a:gd name="connsiteY16" fmla="*/ 0 h 419099"/>
                <a:gd name="connsiteX17" fmla="*/ 152400 w 419100"/>
                <a:gd name="connsiteY17" fmla="*/ 14288 h 419099"/>
                <a:gd name="connsiteX18" fmla="*/ 152409 w 419100"/>
                <a:gd name="connsiteY18" fmla="*/ 58577 h 419099"/>
                <a:gd name="connsiteX19" fmla="*/ 96683 w 419100"/>
                <a:gd name="connsiteY19" fmla="*/ 114282 h 419099"/>
                <a:gd name="connsiteX20" fmla="*/ 52388 w 419100"/>
                <a:gd name="connsiteY20" fmla="*/ 114300 h 419099"/>
                <a:gd name="connsiteX21" fmla="*/ 50449 w 419100"/>
                <a:gd name="connsiteY21" fmla="*/ 114430 h 419099"/>
                <a:gd name="connsiteX22" fmla="*/ 38100 w 419100"/>
                <a:gd name="connsiteY22" fmla="*/ 128588 h 419099"/>
                <a:gd name="connsiteX23" fmla="*/ 38230 w 419100"/>
                <a:gd name="connsiteY23" fmla="*/ 130526 h 419099"/>
                <a:gd name="connsiteX24" fmla="*/ 52388 w 419100"/>
                <a:gd name="connsiteY24" fmla="*/ 142875 h 419099"/>
                <a:gd name="connsiteX25" fmla="*/ 95250 w 419100"/>
                <a:gd name="connsiteY25" fmla="*/ 142856 h 419099"/>
                <a:gd name="connsiteX26" fmla="*/ 95250 w 419100"/>
                <a:gd name="connsiteY26" fmla="*/ 176193 h 419099"/>
                <a:gd name="connsiteX27" fmla="*/ 52388 w 419100"/>
                <a:gd name="connsiteY27" fmla="*/ 176213 h 419099"/>
                <a:gd name="connsiteX28" fmla="*/ 50449 w 419100"/>
                <a:gd name="connsiteY28" fmla="*/ 176342 h 419099"/>
                <a:gd name="connsiteX29" fmla="*/ 38100 w 419100"/>
                <a:gd name="connsiteY29" fmla="*/ 190500 h 419099"/>
                <a:gd name="connsiteX30" fmla="*/ 38230 w 419100"/>
                <a:gd name="connsiteY30" fmla="*/ 192439 h 419099"/>
                <a:gd name="connsiteX31" fmla="*/ 41820 w 419100"/>
                <a:gd name="connsiteY31" fmla="*/ 200115 h 419099"/>
                <a:gd name="connsiteX32" fmla="*/ 85725 w 419100"/>
                <a:gd name="connsiteY32" fmla="*/ 190500 h 419099"/>
                <a:gd name="connsiteX33" fmla="*/ 190500 w 419100"/>
                <a:gd name="connsiteY33" fmla="*/ 295275 h 419099"/>
                <a:gd name="connsiteX34" fmla="*/ 186562 w 419100"/>
                <a:gd name="connsiteY34" fmla="*/ 323831 h 419099"/>
                <a:gd name="connsiteX35" fmla="*/ 214293 w 419100"/>
                <a:gd name="connsiteY35" fmla="*/ 323831 h 419099"/>
                <a:gd name="connsiteX36" fmla="*/ 214313 w 419100"/>
                <a:gd name="connsiteY36" fmla="*/ 366713 h 419099"/>
                <a:gd name="connsiteX37" fmla="*/ 214442 w 419100"/>
                <a:gd name="connsiteY37" fmla="*/ 368652 h 419099"/>
                <a:gd name="connsiteX38" fmla="*/ 228600 w 419100"/>
                <a:gd name="connsiteY38" fmla="*/ 381000 h 419099"/>
                <a:gd name="connsiteX39" fmla="*/ 230539 w 419100"/>
                <a:gd name="connsiteY39" fmla="*/ 380870 h 419099"/>
                <a:gd name="connsiteX40" fmla="*/ 242888 w 419100"/>
                <a:gd name="connsiteY40" fmla="*/ 366713 h 419099"/>
                <a:gd name="connsiteX41" fmla="*/ 242868 w 419100"/>
                <a:gd name="connsiteY41" fmla="*/ 323831 h 419099"/>
                <a:gd name="connsiteX42" fmla="*/ 276225 w 419100"/>
                <a:gd name="connsiteY42" fmla="*/ 323831 h 419099"/>
                <a:gd name="connsiteX43" fmla="*/ 276225 w 419100"/>
                <a:gd name="connsiteY43" fmla="*/ 366713 h 419099"/>
                <a:gd name="connsiteX44" fmla="*/ 276355 w 419100"/>
                <a:gd name="connsiteY44" fmla="*/ 368652 h 419099"/>
                <a:gd name="connsiteX45" fmla="*/ 290513 w 419100"/>
                <a:gd name="connsiteY45" fmla="*/ 381000 h 419099"/>
                <a:gd name="connsiteX46" fmla="*/ 304800 w 419100"/>
                <a:gd name="connsiteY46" fmla="*/ 366713 h 419099"/>
                <a:gd name="connsiteX47" fmla="*/ 304810 w 419100"/>
                <a:gd name="connsiteY47" fmla="*/ 322419 h 419099"/>
                <a:gd name="connsiteX48" fmla="*/ 360502 w 419100"/>
                <a:gd name="connsiteY48" fmla="*/ 266791 h 419099"/>
                <a:gd name="connsiteX49" fmla="*/ 404813 w 419100"/>
                <a:gd name="connsiteY49" fmla="*/ 266793 h 419099"/>
                <a:gd name="connsiteX50" fmla="*/ 406752 w 419100"/>
                <a:gd name="connsiteY50" fmla="*/ 266664 h 419099"/>
                <a:gd name="connsiteX51" fmla="*/ 419100 w 419100"/>
                <a:gd name="connsiteY51" fmla="*/ 252506 h 419099"/>
                <a:gd name="connsiteX52" fmla="*/ 418970 w 419100"/>
                <a:gd name="connsiteY52" fmla="*/ 250568 h 419099"/>
                <a:gd name="connsiteX53" fmla="*/ 404813 w 419100"/>
                <a:gd name="connsiteY53" fmla="*/ 238218 h 419099"/>
                <a:gd name="connsiteX54" fmla="*/ 361950 w 419100"/>
                <a:gd name="connsiteY54" fmla="*/ 238201 h 419099"/>
                <a:gd name="connsiteX55" fmla="*/ 361950 w 419100"/>
                <a:gd name="connsiteY55" fmla="*/ 204864 h 419099"/>
                <a:gd name="connsiteX56" fmla="*/ 404813 w 419100"/>
                <a:gd name="connsiteY56" fmla="*/ 204881 h 419099"/>
                <a:gd name="connsiteX57" fmla="*/ 406752 w 419100"/>
                <a:gd name="connsiteY57" fmla="*/ 204751 h 419099"/>
                <a:gd name="connsiteX58" fmla="*/ 419100 w 419100"/>
                <a:gd name="connsiteY58" fmla="*/ 190593 h 419099"/>
                <a:gd name="connsiteX59" fmla="*/ 418970 w 419100"/>
                <a:gd name="connsiteY59" fmla="*/ 188656 h 419099"/>
                <a:gd name="connsiteX60" fmla="*/ 404813 w 419100"/>
                <a:gd name="connsiteY60" fmla="*/ 176306 h 419099"/>
                <a:gd name="connsiteX61" fmla="*/ 361950 w 419100"/>
                <a:gd name="connsiteY61" fmla="*/ 176289 h 419099"/>
                <a:gd name="connsiteX62" fmla="*/ 361950 w 419100"/>
                <a:gd name="connsiteY62" fmla="*/ 142951 h 419099"/>
                <a:gd name="connsiteX63" fmla="*/ 404813 w 419100"/>
                <a:gd name="connsiteY63" fmla="*/ 142969 h 419099"/>
                <a:gd name="connsiteX64" fmla="*/ 406752 w 419100"/>
                <a:gd name="connsiteY64" fmla="*/ 142838 h 419099"/>
                <a:gd name="connsiteX65" fmla="*/ 419100 w 419100"/>
                <a:gd name="connsiteY65" fmla="*/ 128681 h 419099"/>
                <a:gd name="connsiteX66" fmla="*/ 404813 w 419100"/>
                <a:gd name="connsiteY66" fmla="*/ 114394 h 419099"/>
                <a:gd name="connsiteX67" fmla="*/ 360537 w 419100"/>
                <a:gd name="connsiteY67" fmla="*/ 114379 h 419099"/>
                <a:gd name="connsiteX68" fmla="*/ 304810 w 419100"/>
                <a:gd name="connsiteY68" fmla="*/ 58581 h 419099"/>
                <a:gd name="connsiteX69" fmla="*/ 304800 w 419100"/>
                <a:gd name="connsiteY69" fmla="*/ 14288 h 419099"/>
                <a:gd name="connsiteX70" fmla="*/ 304670 w 419100"/>
                <a:gd name="connsiteY70" fmla="*/ 12349 h 419099"/>
                <a:gd name="connsiteX71" fmla="*/ 171543 w 419100"/>
                <a:gd name="connsiteY71" fmla="*/ 190593 h 419099"/>
                <a:gd name="connsiteX72" fmla="*/ 228693 w 419100"/>
                <a:gd name="connsiteY72" fmla="*/ 133444 h 419099"/>
                <a:gd name="connsiteX73" fmla="*/ 285843 w 419100"/>
                <a:gd name="connsiteY73" fmla="*/ 190593 h 419099"/>
                <a:gd name="connsiteX74" fmla="*/ 228693 w 419100"/>
                <a:gd name="connsiteY74" fmla="*/ 247743 h 419099"/>
                <a:gd name="connsiteX75" fmla="*/ 171543 w 419100"/>
                <a:gd name="connsiteY75" fmla="*/ 190593 h 419099"/>
                <a:gd name="connsiteX76" fmla="*/ 257268 w 419100"/>
                <a:gd name="connsiteY76" fmla="*/ 190593 h 419099"/>
                <a:gd name="connsiteX77" fmla="*/ 228693 w 419100"/>
                <a:gd name="connsiteY77" fmla="*/ 162019 h 419099"/>
                <a:gd name="connsiteX78" fmla="*/ 200118 w 419100"/>
                <a:gd name="connsiteY78" fmla="*/ 190593 h 419099"/>
                <a:gd name="connsiteX79" fmla="*/ 228693 w 419100"/>
                <a:gd name="connsiteY79" fmla="*/ 219168 h 419099"/>
                <a:gd name="connsiteX80" fmla="*/ 257268 w 419100"/>
                <a:gd name="connsiteY80" fmla="*/ 190593 h 419099"/>
                <a:gd name="connsiteX81" fmla="*/ 85725 w 419100"/>
                <a:gd name="connsiteY81" fmla="*/ 381000 h 419099"/>
                <a:gd name="connsiteX82" fmla="*/ 135396 w 419100"/>
                <a:gd name="connsiteY82" fmla="*/ 365152 h 419099"/>
                <a:gd name="connsiteX83" fmla="*/ 185160 w 419100"/>
                <a:gd name="connsiteY83" fmla="*/ 414915 h 419099"/>
                <a:gd name="connsiteX84" fmla="*/ 205365 w 419100"/>
                <a:gd name="connsiteY84" fmla="*/ 414915 h 419099"/>
                <a:gd name="connsiteX85" fmla="*/ 205365 w 419100"/>
                <a:gd name="connsiteY85" fmla="*/ 394710 h 419099"/>
                <a:gd name="connsiteX86" fmla="*/ 155602 w 419100"/>
                <a:gd name="connsiteY86" fmla="*/ 344946 h 419099"/>
                <a:gd name="connsiteX87" fmla="*/ 171450 w 419100"/>
                <a:gd name="connsiteY87" fmla="*/ 295275 h 419099"/>
                <a:gd name="connsiteX88" fmla="*/ 85725 w 419100"/>
                <a:gd name="connsiteY88" fmla="*/ 209550 h 419099"/>
                <a:gd name="connsiteX89" fmla="*/ 0 w 419100"/>
                <a:gd name="connsiteY89" fmla="*/ 295275 h 419099"/>
                <a:gd name="connsiteX90" fmla="*/ 85725 w 419100"/>
                <a:gd name="connsiteY90" fmla="*/ 381000 h 419099"/>
                <a:gd name="connsiteX91" fmla="*/ 85725 w 419100"/>
                <a:gd name="connsiteY91" fmla="*/ 352425 h 419099"/>
                <a:gd name="connsiteX92" fmla="*/ 28575 w 419100"/>
                <a:gd name="connsiteY92" fmla="*/ 295275 h 419099"/>
                <a:gd name="connsiteX93" fmla="*/ 85725 w 419100"/>
                <a:gd name="connsiteY93" fmla="*/ 238125 h 419099"/>
                <a:gd name="connsiteX94" fmla="*/ 142875 w 419100"/>
                <a:gd name="connsiteY94" fmla="*/ 295275 h 419099"/>
                <a:gd name="connsiteX95" fmla="*/ 85725 w 419100"/>
                <a:gd name="connsiteY95" fmla="*/ 352425 h 419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419100" h="419099">
                  <a:moveTo>
                    <a:pt x="304670" y="12349"/>
                  </a:moveTo>
                  <a:cubicBezTo>
                    <a:pt x="303724" y="5375"/>
                    <a:pt x="297746" y="0"/>
                    <a:pt x="290513" y="0"/>
                  </a:cubicBezTo>
                  <a:lnTo>
                    <a:pt x="288573" y="130"/>
                  </a:lnTo>
                  <a:lnTo>
                    <a:pt x="286714" y="510"/>
                  </a:lnTo>
                  <a:cubicBezTo>
                    <a:pt x="280667" y="2174"/>
                    <a:pt x="276225" y="7712"/>
                    <a:pt x="276225" y="14288"/>
                  </a:cubicBezTo>
                  <a:lnTo>
                    <a:pt x="276225" y="57131"/>
                  </a:lnTo>
                  <a:lnTo>
                    <a:pt x="242868" y="57131"/>
                  </a:lnTo>
                  <a:lnTo>
                    <a:pt x="242888" y="14288"/>
                  </a:lnTo>
                  <a:lnTo>
                    <a:pt x="242758" y="12349"/>
                  </a:lnTo>
                  <a:cubicBezTo>
                    <a:pt x="241811" y="5375"/>
                    <a:pt x="235833" y="0"/>
                    <a:pt x="228600" y="0"/>
                  </a:cubicBezTo>
                  <a:lnTo>
                    <a:pt x="226661" y="130"/>
                  </a:lnTo>
                  <a:cubicBezTo>
                    <a:pt x="219688" y="1077"/>
                    <a:pt x="214313" y="7054"/>
                    <a:pt x="214313" y="14288"/>
                  </a:cubicBezTo>
                  <a:lnTo>
                    <a:pt x="214293" y="57131"/>
                  </a:lnTo>
                  <a:lnTo>
                    <a:pt x="180975" y="57131"/>
                  </a:lnTo>
                  <a:lnTo>
                    <a:pt x="180975" y="14288"/>
                  </a:lnTo>
                  <a:lnTo>
                    <a:pt x="180845" y="12349"/>
                  </a:lnTo>
                  <a:cubicBezTo>
                    <a:pt x="179899" y="5375"/>
                    <a:pt x="173921" y="0"/>
                    <a:pt x="166688" y="0"/>
                  </a:cubicBezTo>
                  <a:cubicBezTo>
                    <a:pt x="158797" y="0"/>
                    <a:pt x="152400" y="6397"/>
                    <a:pt x="152400" y="14288"/>
                  </a:cubicBezTo>
                  <a:lnTo>
                    <a:pt x="152409" y="58577"/>
                  </a:lnTo>
                  <a:cubicBezTo>
                    <a:pt x="124420" y="64255"/>
                    <a:pt x="102371" y="86297"/>
                    <a:pt x="96683" y="114282"/>
                  </a:cubicBezTo>
                  <a:lnTo>
                    <a:pt x="52388" y="114300"/>
                  </a:lnTo>
                  <a:lnTo>
                    <a:pt x="50449" y="114430"/>
                  </a:lnTo>
                  <a:cubicBezTo>
                    <a:pt x="43475" y="115377"/>
                    <a:pt x="38100" y="121354"/>
                    <a:pt x="38100" y="128588"/>
                  </a:cubicBezTo>
                  <a:lnTo>
                    <a:pt x="38230" y="130526"/>
                  </a:lnTo>
                  <a:cubicBezTo>
                    <a:pt x="39177" y="137500"/>
                    <a:pt x="45154" y="142875"/>
                    <a:pt x="52388" y="142875"/>
                  </a:cubicBezTo>
                  <a:lnTo>
                    <a:pt x="95250" y="142856"/>
                  </a:lnTo>
                  <a:lnTo>
                    <a:pt x="95250" y="176193"/>
                  </a:lnTo>
                  <a:lnTo>
                    <a:pt x="52388" y="176213"/>
                  </a:lnTo>
                  <a:lnTo>
                    <a:pt x="50449" y="176342"/>
                  </a:lnTo>
                  <a:cubicBezTo>
                    <a:pt x="43475" y="177289"/>
                    <a:pt x="38100" y="183267"/>
                    <a:pt x="38100" y="190500"/>
                  </a:cubicBezTo>
                  <a:lnTo>
                    <a:pt x="38230" y="192439"/>
                  </a:lnTo>
                  <a:cubicBezTo>
                    <a:pt x="38629" y="195375"/>
                    <a:pt x="39919" y="198029"/>
                    <a:pt x="41820" y="200115"/>
                  </a:cubicBezTo>
                  <a:cubicBezTo>
                    <a:pt x="55174" y="193944"/>
                    <a:pt x="70047" y="190500"/>
                    <a:pt x="85725" y="190500"/>
                  </a:cubicBezTo>
                  <a:cubicBezTo>
                    <a:pt x="143591" y="190500"/>
                    <a:pt x="190500" y="237409"/>
                    <a:pt x="190500" y="295275"/>
                  </a:cubicBezTo>
                  <a:cubicBezTo>
                    <a:pt x="190500" y="305173"/>
                    <a:pt x="189127" y="314754"/>
                    <a:pt x="186562" y="323831"/>
                  </a:cubicBezTo>
                  <a:lnTo>
                    <a:pt x="214293" y="323831"/>
                  </a:lnTo>
                  <a:lnTo>
                    <a:pt x="214313" y="366713"/>
                  </a:lnTo>
                  <a:lnTo>
                    <a:pt x="214442" y="368652"/>
                  </a:lnTo>
                  <a:cubicBezTo>
                    <a:pt x="215389" y="375624"/>
                    <a:pt x="221367" y="381000"/>
                    <a:pt x="228600" y="381000"/>
                  </a:cubicBezTo>
                  <a:lnTo>
                    <a:pt x="230539" y="380870"/>
                  </a:lnTo>
                  <a:cubicBezTo>
                    <a:pt x="237512" y="379924"/>
                    <a:pt x="242888" y="373946"/>
                    <a:pt x="242888" y="366713"/>
                  </a:cubicBezTo>
                  <a:lnTo>
                    <a:pt x="242868" y="323831"/>
                  </a:lnTo>
                  <a:lnTo>
                    <a:pt x="276225" y="323831"/>
                  </a:lnTo>
                  <a:lnTo>
                    <a:pt x="276225" y="366713"/>
                  </a:lnTo>
                  <a:lnTo>
                    <a:pt x="276355" y="368652"/>
                  </a:lnTo>
                  <a:cubicBezTo>
                    <a:pt x="277301" y="375624"/>
                    <a:pt x="283279" y="381000"/>
                    <a:pt x="290513" y="381000"/>
                  </a:cubicBezTo>
                  <a:cubicBezTo>
                    <a:pt x="298403" y="381000"/>
                    <a:pt x="304800" y="374603"/>
                    <a:pt x="304800" y="366713"/>
                  </a:cubicBezTo>
                  <a:lnTo>
                    <a:pt x="304810" y="322419"/>
                  </a:lnTo>
                  <a:cubicBezTo>
                    <a:pt x="332765" y="316741"/>
                    <a:pt x="354791" y="294736"/>
                    <a:pt x="360502" y="266791"/>
                  </a:cubicBezTo>
                  <a:lnTo>
                    <a:pt x="404813" y="266793"/>
                  </a:lnTo>
                  <a:lnTo>
                    <a:pt x="406752" y="266664"/>
                  </a:lnTo>
                  <a:cubicBezTo>
                    <a:pt x="413724" y="265717"/>
                    <a:pt x="419100" y="259739"/>
                    <a:pt x="419100" y="252506"/>
                  </a:cubicBezTo>
                  <a:lnTo>
                    <a:pt x="418970" y="250568"/>
                  </a:lnTo>
                  <a:cubicBezTo>
                    <a:pt x="418024" y="243594"/>
                    <a:pt x="412046" y="238218"/>
                    <a:pt x="404813" y="238218"/>
                  </a:cubicBezTo>
                  <a:lnTo>
                    <a:pt x="361950" y="238201"/>
                  </a:lnTo>
                  <a:lnTo>
                    <a:pt x="361950" y="204864"/>
                  </a:lnTo>
                  <a:lnTo>
                    <a:pt x="404813" y="204881"/>
                  </a:lnTo>
                  <a:lnTo>
                    <a:pt x="406752" y="204751"/>
                  </a:lnTo>
                  <a:cubicBezTo>
                    <a:pt x="413724" y="203805"/>
                    <a:pt x="419100" y="197827"/>
                    <a:pt x="419100" y="190593"/>
                  </a:cubicBezTo>
                  <a:lnTo>
                    <a:pt x="418970" y="188656"/>
                  </a:lnTo>
                  <a:cubicBezTo>
                    <a:pt x="418024" y="181682"/>
                    <a:pt x="412046" y="176306"/>
                    <a:pt x="404813" y="176306"/>
                  </a:cubicBezTo>
                  <a:lnTo>
                    <a:pt x="361950" y="176289"/>
                  </a:lnTo>
                  <a:lnTo>
                    <a:pt x="361950" y="142951"/>
                  </a:lnTo>
                  <a:lnTo>
                    <a:pt x="404813" y="142969"/>
                  </a:lnTo>
                  <a:lnTo>
                    <a:pt x="406752" y="142838"/>
                  </a:lnTo>
                  <a:cubicBezTo>
                    <a:pt x="413724" y="141892"/>
                    <a:pt x="419100" y="135915"/>
                    <a:pt x="419100" y="128681"/>
                  </a:cubicBezTo>
                  <a:cubicBezTo>
                    <a:pt x="419100" y="120791"/>
                    <a:pt x="412703" y="114394"/>
                    <a:pt x="404813" y="114394"/>
                  </a:cubicBezTo>
                  <a:lnTo>
                    <a:pt x="360537" y="114379"/>
                  </a:lnTo>
                  <a:cubicBezTo>
                    <a:pt x="354881" y="86354"/>
                    <a:pt x="332823" y="64272"/>
                    <a:pt x="304810" y="58581"/>
                  </a:cubicBezTo>
                  <a:lnTo>
                    <a:pt x="304800" y="14288"/>
                  </a:lnTo>
                  <a:lnTo>
                    <a:pt x="304670" y="12349"/>
                  </a:lnTo>
                  <a:close/>
                  <a:moveTo>
                    <a:pt x="171543" y="190593"/>
                  </a:moveTo>
                  <a:cubicBezTo>
                    <a:pt x="171543" y="159031"/>
                    <a:pt x="197131" y="133444"/>
                    <a:pt x="228693" y="133444"/>
                  </a:cubicBezTo>
                  <a:cubicBezTo>
                    <a:pt x="260257" y="133444"/>
                    <a:pt x="285843" y="159031"/>
                    <a:pt x="285843" y="190593"/>
                  </a:cubicBezTo>
                  <a:cubicBezTo>
                    <a:pt x="285843" y="222157"/>
                    <a:pt x="260257" y="247743"/>
                    <a:pt x="228693" y="247743"/>
                  </a:cubicBezTo>
                  <a:cubicBezTo>
                    <a:pt x="197131" y="247743"/>
                    <a:pt x="171543" y="222157"/>
                    <a:pt x="171543" y="190593"/>
                  </a:cubicBezTo>
                  <a:close/>
                  <a:moveTo>
                    <a:pt x="257268" y="190593"/>
                  </a:moveTo>
                  <a:cubicBezTo>
                    <a:pt x="257268" y="174812"/>
                    <a:pt x="244476" y="162019"/>
                    <a:pt x="228693" y="162019"/>
                  </a:cubicBezTo>
                  <a:cubicBezTo>
                    <a:pt x="212912" y="162019"/>
                    <a:pt x="200118" y="174812"/>
                    <a:pt x="200118" y="190593"/>
                  </a:cubicBezTo>
                  <a:cubicBezTo>
                    <a:pt x="200118" y="206376"/>
                    <a:pt x="212912" y="219168"/>
                    <a:pt x="228693" y="219168"/>
                  </a:cubicBezTo>
                  <a:cubicBezTo>
                    <a:pt x="244476" y="219168"/>
                    <a:pt x="257268" y="206376"/>
                    <a:pt x="257268" y="190593"/>
                  </a:cubicBezTo>
                  <a:close/>
                  <a:moveTo>
                    <a:pt x="85725" y="381000"/>
                  </a:moveTo>
                  <a:cubicBezTo>
                    <a:pt x="104239" y="381000"/>
                    <a:pt x="121383" y="375131"/>
                    <a:pt x="135396" y="365152"/>
                  </a:cubicBezTo>
                  <a:lnTo>
                    <a:pt x="185160" y="414915"/>
                  </a:lnTo>
                  <a:cubicBezTo>
                    <a:pt x="190740" y="420494"/>
                    <a:pt x="199785" y="420494"/>
                    <a:pt x="205365" y="414915"/>
                  </a:cubicBezTo>
                  <a:cubicBezTo>
                    <a:pt x="210944" y="409335"/>
                    <a:pt x="210944" y="400290"/>
                    <a:pt x="205365" y="394710"/>
                  </a:cubicBezTo>
                  <a:lnTo>
                    <a:pt x="155602" y="344946"/>
                  </a:lnTo>
                  <a:cubicBezTo>
                    <a:pt x="165581" y="330933"/>
                    <a:pt x="171450" y="313790"/>
                    <a:pt x="171450" y="295275"/>
                  </a:cubicBezTo>
                  <a:cubicBezTo>
                    <a:pt x="171450" y="247930"/>
                    <a:pt x="133070" y="209550"/>
                    <a:pt x="85725" y="209550"/>
                  </a:cubicBezTo>
                  <a:cubicBezTo>
                    <a:pt x="38380" y="209550"/>
                    <a:pt x="0" y="247930"/>
                    <a:pt x="0" y="295275"/>
                  </a:cubicBezTo>
                  <a:cubicBezTo>
                    <a:pt x="0" y="342620"/>
                    <a:pt x="38380" y="381000"/>
                    <a:pt x="85725" y="381000"/>
                  </a:cubicBezTo>
                  <a:close/>
                  <a:moveTo>
                    <a:pt x="85725" y="352425"/>
                  </a:moveTo>
                  <a:cubicBezTo>
                    <a:pt x="54162" y="352425"/>
                    <a:pt x="28575" y="326839"/>
                    <a:pt x="28575" y="295275"/>
                  </a:cubicBezTo>
                  <a:cubicBezTo>
                    <a:pt x="28575" y="263711"/>
                    <a:pt x="54162" y="238125"/>
                    <a:pt x="85725" y="238125"/>
                  </a:cubicBezTo>
                  <a:cubicBezTo>
                    <a:pt x="117288" y="238125"/>
                    <a:pt x="142875" y="263711"/>
                    <a:pt x="142875" y="295275"/>
                  </a:cubicBezTo>
                  <a:cubicBezTo>
                    <a:pt x="142875" y="326839"/>
                    <a:pt x="117288" y="352425"/>
                    <a:pt x="85725" y="352425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50783E07-48F5-B405-A083-5304B5D31F15}"/>
              </a:ext>
            </a:extLst>
          </p:cNvPr>
          <p:cNvSpPr txBox="1"/>
          <p:nvPr/>
        </p:nvSpPr>
        <p:spPr>
          <a:xfrm>
            <a:off x="7565053" y="3661965"/>
            <a:ext cx="1422314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</a:t>
            </a:r>
            <a:b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circuit activity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28C77C0-7BF3-8260-DC9C-23C6DFFE63BB}"/>
              </a:ext>
            </a:extLst>
          </p:cNvPr>
          <p:cNvGrpSpPr/>
          <p:nvPr/>
        </p:nvGrpSpPr>
        <p:grpSpPr>
          <a:xfrm>
            <a:off x="9884147" y="2301522"/>
            <a:ext cx="1121442" cy="1121442"/>
            <a:chOff x="9884147" y="2301522"/>
            <a:chExt cx="1121442" cy="112144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B44D113-CD99-8714-2BAB-1619206B8127}"/>
                </a:ext>
              </a:extLst>
            </p:cNvPr>
            <p:cNvSpPr/>
            <p:nvPr/>
          </p:nvSpPr>
          <p:spPr bwMode="auto">
            <a:xfrm>
              <a:off x="9884147" y="2301522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3" name="Graphic 28">
              <a:extLst>
                <a:ext uri="{FF2B5EF4-FFF2-40B4-BE49-F238E27FC236}">
                  <a16:creationId xmlns:a16="http://schemas.microsoft.com/office/drawing/2014/main" id="{9E442FA5-6E47-7B11-8F90-B3FB1D17E2FD}"/>
                </a:ext>
              </a:extLst>
            </p:cNvPr>
            <p:cNvSpPr/>
            <p:nvPr/>
          </p:nvSpPr>
          <p:spPr>
            <a:xfrm>
              <a:off x="10190587" y="2608158"/>
              <a:ext cx="508562" cy="508170"/>
            </a:xfrm>
            <a:custGeom>
              <a:avLst/>
              <a:gdLst>
                <a:gd name="connsiteX0" fmla="*/ 142875 w 200025"/>
                <a:gd name="connsiteY0" fmla="*/ 0 h 199872"/>
                <a:gd name="connsiteX1" fmla="*/ 171450 w 200025"/>
                <a:gd name="connsiteY1" fmla="*/ 28575 h 199872"/>
                <a:gd name="connsiteX2" fmla="*/ 171450 w 200025"/>
                <a:gd name="connsiteY2" fmla="*/ 96717 h 199872"/>
                <a:gd name="connsiteX3" fmla="*/ 134972 w 200025"/>
                <a:gd name="connsiteY3" fmla="*/ 114108 h 199872"/>
                <a:gd name="connsiteX4" fmla="*/ 140627 w 200025"/>
                <a:gd name="connsiteY4" fmla="*/ 142723 h 199872"/>
                <a:gd name="connsiteX5" fmla="*/ 138113 w 200025"/>
                <a:gd name="connsiteY5" fmla="*/ 142723 h 199872"/>
                <a:gd name="connsiteX6" fmla="*/ 114300 w 200025"/>
                <a:gd name="connsiteY6" fmla="*/ 166535 h 199872"/>
                <a:gd name="connsiteX7" fmla="*/ 114557 w 200025"/>
                <a:gd name="connsiteY7" fmla="*/ 171450 h 199872"/>
                <a:gd name="connsiteX8" fmla="*/ 28575 w 200025"/>
                <a:gd name="connsiteY8" fmla="*/ 171450 h 199872"/>
                <a:gd name="connsiteX9" fmla="*/ 0 w 200025"/>
                <a:gd name="connsiteY9" fmla="*/ 142875 h 199872"/>
                <a:gd name="connsiteX10" fmla="*/ 0 w 200025"/>
                <a:gd name="connsiteY10" fmla="*/ 28575 h 199872"/>
                <a:gd name="connsiteX11" fmla="*/ 28575 w 200025"/>
                <a:gd name="connsiteY11" fmla="*/ 0 h 199872"/>
                <a:gd name="connsiteX12" fmla="*/ 142875 w 200025"/>
                <a:gd name="connsiteY12" fmla="*/ 0 h 199872"/>
                <a:gd name="connsiteX13" fmla="*/ 128302 w 200025"/>
                <a:gd name="connsiteY13" fmla="*/ 47339 h 199872"/>
                <a:gd name="connsiteX14" fmla="*/ 66675 w 200025"/>
                <a:gd name="connsiteY14" fmla="*/ 108966 h 199872"/>
                <a:gd name="connsiteX15" fmla="*/ 43148 w 200025"/>
                <a:gd name="connsiteY15" fmla="*/ 85439 h 199872"/>
                <a:gd name="connsiteX16" fmla="*/ 33052 w 200025"/>
                <a:gd name="connsiteY16" fmla="*/ 85795 h 199872"/>
                <a:gd name="connsiteX17" fmla="*/ 33052 w 200025"/>
                <a:gd name="connsiteY17" fmla="*/ 95536 h 199872"/>
                <a:gd name="connsiteX18" fmla="*/ 61627 w 200025"/>
                <a:gd name="connsiteY18" fmla="*/ 124111 h 199872"/>
                <a:gd name="connsiteX19" fmla="*/ 71723 w 200025"/>
                <a:gd name="connsiteY19" fmla="*/ 124111 h 199872"/>
                <a:gd name="connsiteX20" fmla="*/ 138398 w 200025"/>
                <a:gd name="connsiteY20" fmla="*/ 57436 h 199872"/>
                <a:gd name="connsiteX21" fmla="*/ 138042 w 200025"/>
                <a:gd name="connsiteY21" fmla="*/ 47339 h 199872"/>
                <a:gd name="connsiteX22" fmla="*/ 128302 w 200025"/>
                <a:gd name="connsiteY22" fmla="*/ 47339 h 199872"/>
                <a:gd name="connsiteX23" fmla="*/ 161925 w 200025"/>
                <a:gd name="connsiteY23" fmla="*/ 104623 h 199872"/>
                <a:gd name="connsiteX24" fmla="*/ 181577 w 200025"/>
                <a:gd name="connsiteY24" fmla="*/ 123051 h 199872"/>
                <a:gd name="connsiteX25" fmla="*/ 163149 w 200025"/>
                <a:gd name="connsiteY25" fmla="*/ 142703 h 199872"/>
                <a:gd name="connsiteX26" fmla="*/ 161944 w 200025"/>
                <a:gd name="connsiteY26" fmla="*/ 142704 h 199872"/>
                <a:gd name="connsiteX27" fmla="*/ 143496 w 200025"/>
                <a:gd name="connsiteY27" fmla="*/ 123070 h 199872"/>
                <a:gd name="connsiteX28" fmla="*/ 161925 w 200025"/>
                <a:gd name="connsiteY28" fmla="*/ 104623 h 199872"/>
                <a:gd name="connsiteX29" fmla="*/ 138113 w 200025"/>
                <a:gd name="connsiteY29" fmla="*/ 152248 h 199872"/>
                <a:gd name="connsiteX30" fmla="*/ 185738 w 200025"/>
                <a:gd name="connsiteY30" fmla="*/ 152248 h 199872"/>
                <a:gd name="connsiteX31" fmla="*/ 200025 w 200025"/>
                <a:gd name="connsiteY31" fmla="*/ 166535 h 199872"/>
                <a:gd name="connsiteX32" fmla="*/ 188481 w 200025"/>
                <a:gd name="connsiteY32" fmla="*/ 191433 h 199872"/>
                <a:gd name="connsiteX33" fmla="*/ 161925 w 200025"/>
                <a:gd name="connsiteY33" fmla="*/ 199873 h 199872"/>
                <a:gd name="connsiteX34" fmla="*/ 135369 w 200025"/>
                <a:gd name="connsiteY34" fmla="*/ 191433 h 199872"/>
                <a:gd name="connsiteX35" fmla="*/ 124149 w 200025"/>
                <a:gd name="connsiteY35" fmla="*/ 171450 h 199872"/>
                <a:gd name="connsiteX36" fmla="*/ 123825 w 200025"/>
                <a:gd name="connsiteY36" fmla="*/ 166535 h 199872"/>
                <a:gd name="connsiteX37" fmla="*/ 138113 w 200025"/>
                <a:gd name="connsiteY37" fmla="*/ 152248 h 199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0025" h="199872">
                  <a:moveTo>
                    <a:pt x="142875" y="0"/>
                  </a:moveTo>
                  <a:cubicBezTo>
                    <a:pt x="158657" y="0"/>
                    <a:pt x="171450" y="12794"/>
                    <a:pt x="171450" y="28575"/>
                  </a:cubicBezTo>
                  <a:lnTo>
                    <a:pt x="171450" y="96717"/>
                  </a:lnTo>
                  <a:cubicBezTo>
                    <a:pt x="156575" y="91446"/>
                    <a:pt x="140243" y="99232"/>
                    <a:pt x="134972" y="114108"/>
                  </a:cubicBezTo>
                  <a:cubicBezTo>
                    <a:pt x="131480" y="123962"/>
                    <a:pt x="133649" y="134937"/>
                    <a:pt x="140627" y="142723"/>
                  </a:cubicBezTo>
                  <a:lnTo>
                    <a:pt x="138113" y="142723"/>
                  </a:lnTo>
                  <a:cubicBezTo>
                    <a:pt x="124961" y="142723"/>
                    <a:pt x="114300" y="153384"/>
                    <a:pt x="114300" y="166535"/>
                  </a:cubicBezTo>
                  <a:cubicBezTo>
                    <a:pt x="114300" y="168202"/>
                    <a:pt x="114395" y="169850"/>
                    <a:pt x="114557" y="171450"/>
                  </a:cubicBezTo>
                  <a:lnTo>
                    <a:pt x="28575" y="171450"/>
                  </a:lnTo>
                  <a:cubicBezTo>
                    <a:pt x="12794" y="171450"/>
                    <a:pt x="0" y="158657"/>
                    <a:pt x="0" y="142875"/>
                  </a:cubicBezTo>
                  <a:lnTo>
                    <a:pt x="0" y="28575"/>
                  </a:lnTo>
                  <a:cubicBezTo>
                    <a:pt x="0" y="12794"/>
                    <a:pt x="12794" y="0"/>
                    <a:pt x="28575" y="0"/>
                  </a:cubicBezTo>
                  <a:lnTo>
                    <a:pt x="142875" y="0"/>
                  </a:lnTo>
                  <a:close/>
                  <a:moveTo>
                    <a:pt x="128302" y="47339"/>
                  </a:moveTo>
                  <a:lnTo>
                    <a:pt x="66675" y="108966"/>
                  </a:lnTo>
                  <a:lnTo>
                    <a:pt x="43148" y="85439"/>
                  </a:lnTo>
                  <a:cubicBezTo>
                    <a:pt x="40262" y="82749"/>
                    <a:pt x="35741" y="82909"/>
                    <a:pt x="33052" y="85795"/>
                  </a:cubicBezTo>
                  <a:cubicBezTo>
                    <a:pt x="30495" y="88539"/>
                    <a:pt x="30495" y="92793"/>
                    <a:pt x="33052" y="95536"/>
                  </a:cubicBezTo>
                  <a:lnTo>
                    <a:pt x="61627" y="124111"/>
                  </a:lnTo>
                  <a:cubicBezTo>
                    <a:pt x="64416" y="126897"/>
                    <a:pt x="68934" y="126897"/>
                    <a:pt x="71723" y="124111"/>
                  </a:cubicBezTo>
                  <a:lnTo>
                    <a:pt x="138398" y="57436"/>
                  </a:lnTo>
                  <a:cubicBezTo>
                    <a:pt x="141088" y="54549"/>
                    <a:pt x="140928" y="50029"/>
                    <a:pt x="138042" y="47339"/>
                  </a:cubicBezTo>
                  <a:cubicBezTo>
                    <a:pt x="135299" y="44783"/>
                    <a:pt x="131045" y="44783"/>
                    <a:pt x="128302" y="47339"/>
                  </a:cubicBezTo>
                  <a:close/>
                  <a:moveTo>
                    <a:pt x="161925" y="104623"/>
                  </a:moveTo>
                  <a:cubicBezTo>
                    <a:pt x="172441" y="104284"/>
                    <a:pt x="181239" y="112535"/>
                    <a:pt x="181577" y="123051"/>
                  </a:cubicBezTo>
                  <a:cubicBezTo>
                    <a:pt x="181915" y="133566"/>
                    <a:pt x="173665" y="142365"/>
                    <a:pt x="163149" y="142703"/>
                  </a:cubicBezTo>
                  <a:cubicBezTo>
                    <a:pt x="162747" y="142716"/>
                    <a:pt x="162345" y="142716"/>
                    <a:pt x="161944" y="142704"/>
                  </a:cubicBezTo>
                  <a:cubicBezTo>
                    <a:pt x="151428" y="142376"/>
                    <a:pt x="143168" y="133586"/>
                    <a:pt x="143496" y="123070"/>
                  </a:cubicBezTo>
                  <a:cubicBezTo>
                    <a:pt x="143808" y="113022"/>
                    <a:pt x="151877" y="104946"/>
                    <a:pt x="161925" y="104623"/>
                  </a:cubicBezTo>
                  <a:close/>
                  <a:moveTo>
                    <a:pt x="138113" y="152248"/>
                  </a:moveTo>
                  <a:lnTo>
                    <a:pt x="185738" y="152248"/>
                  </a:lnTo>
                  <a:cubicBezTo>
                    <a:pt x="193628" y="152248"/>
                    <a:pt x="200025" y="158645"/>
                    <a:pt x="200025" y="166535"/>
                  </a:cubicBezTo>
                  <a:cubicBezTo>
                    <a:pt x="200025" y="177165"/>
                    <a:pt x="195653" y="185680"/>
                    <a:pt x="188481" y="191433"/>
                  </a:cubicBezTo>
                  <a:cubicBezTo>
                    <a:pt x="181423" y="197101"/>
                    <a:pt x="171955" y="199873"/>
                    <a:pt x="161925" y="199873"/>
                  </a:cubicBezTo>
                  <a:cubicBezTo>
                    <a:pt x="151895" y="199873"/>
                    <a:pt x="142427" y="197110"/>
                    <a:pt x="135369" y="191433"/>
                  </a:cubicBezTo>
                  <a:cubicBezTo>
                    <a:pt x="129162" y="186495"/>
                    <a:pt x="125135" y="179321"/>
                    <a:pt x="124149" y="171450"/>
                  </a:cubicBezTo>
                  <a:cubicBezTo>
                    <a:pt x="123931" y="169821"/>
                    <a:pt x="123822" y="168179"/>
                    <a:pt x="123825" y="166535"/>
                  </a:cubicBezTo>
                  <a:cubicBezTo>
                    <a:pt x="123825" y="158645"/>
                    <a:pt x="130222" y="152248"/>
                    <a:pt x="138113" y="152248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45E77FB-5517-2050-2091-AC8F1D44B15E}"/>
              </a:ext>
            </a:extLst>
          </p:cNvPr>
          <p:cNvSpPr txBox="1"/>
          <p:nvPr/>
        </p:nvSpPr>
        <p:spPr>
          <a:xfrm>
            <a:off x="9578444" y="3661965"/>
            <a:ext cx="173284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Improved </a:t>
            </a:r>
            <a:b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20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authentication</a:t>
            </a:r>
          </a:p>
        </p:txBody>
      </p:sp>
    </p:spTree>
    <p:extLst>
      <p:ext uri="{BB962C8B-B14F-4D97-AF65-F5344CB8AC3E}">
        <p14:creationId xmlns:p14="http://schemas.microsoft.com/office/powerpoint/2010/main" val="11067695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013673-29C3-D4B4-BCC5-F06F0877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173804" y="2034295"/>
            <a:ext cx="9489434" cy="3215038"/>
          </a:xfrm>
          <a:prstGeom prst="roundRect">
            <a:avLst>
              <a:gd name="adj" fmla="val 4905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A0084F-169D-0C95-E7AC-0851043F1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Generate static HTML content with components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0B3D5A-060D-9894-4A15-2B9A4BB095C1}"/>
              </a:ext>
            </a:extLst>
          </p:cNvPr>
          <p:cNvGrpSpPr/>
          <p:nvPr/>
        </p:nvGrpSpPr>
        <p:grpSpPr>
          <a:xfrm>
            <a:off x="613083" y="3035877"/>
            <a:ext cx="1121442" cy="1121442"/>
            <a:chOff x="613083" y="3035877"/>
            <a:chExt cx="1121442" cy="112144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F575B45-7FD4-CC03-C870-D6D9E6A64F20}"/>
                </a:ext>
              </a:extLst>
            </p:cNvPr>
            <p:cNvSpPr/>
            <p:nvPr/>
          </p:nvSpPr>
          <p:spPr bwMode="auto">
            <a:xfrm>
              <a:off x="613083" y="3035877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14" name="Graphic 33">
              <a:extLst>
                <a:ext uri="{FF2B5EF4-FFF2-40B4-BE49-F238E27FC236}">
                  <a16:creationId xmlns:a16="http://schemas.microsoft.com/office/drawing/2014/main" id="{891CC371-098A-D42F-6855-A4C3B21C32A9}"/>
                </a:ext>
              </a:extLst>
            </p:cNvPr>
            <p:cNvSpPr/>
            <p:nvPr/>
          </p:nvSpPr>
          <p:spPr>
            <a:xfrm>
              <a:off x="902372" y="3313928"/>
              <a:ext cx="542864" cy="565340"/>
            </a:xfrm>
            <a:custGeom>
              <a:avLst/>
              <a:gdLst>
                <a:gd name="connsiteX0" fmla="*/ 89274 w 178348"/>
                <a:gd name="connsiteY0" fmla="*/ 0 h 185732"/>
                <a:gd name="connsiteX1" fmla="*/ 110058 w 178348"/>
                <a:gd name="connsiteY1" fmla="*/ 2410 h 185732"/>
                <a:gd name="connsiteX2" fmla="*/ 115601 w 178348"/>
                <a:gd name="connsiteY2" fmla="*/ 8592 h 185732"/>
                <a:gd name="connsiteX3" fmla="*/ 117220 w 178348"/>
                <a:gd name="connsiteY3" fmla="*/ 23136 h 185732"/>
                <a:gd name="connsiteX4" fmla="*/ 131782 w 178348"/>
                <a:gd name="connsiteY4" fmla="*/ 34777 h 185732"/>
                <a:gd name="connsiteX5" fmla="*/ 135575 w 178348"/>
                <a:gd name="connsiteY5" fmla="*/ 33766 h 185732"/>
                <a:gd name="connsiteX6" fmla="*/ 148920 w 178348"/>
                <a:gd name="connsiteY6" fmla="*/ 27908 h 185732"/>
                <a:gd name="connsiteX7" fmla="*/ 157016 w 178348"/>
                <a:gd name="connsiteY7" fmla="*/ 29566 h 185732"/>
                <a:gd name="connsiteX8" fmla="*/ 178009 w 178348"/>
                <a:gd name="connsiteY8" fmla="*/ 65684 h 185732"/>
                <a:gd name="connsiteX9" fmla="*/ 175428 w 178348"/>
                <a:gd name="connsiteY9" fmla="*/ 73543 h 185732"/>
                <a:gd name="connsiteX10" fmla="*/ 163598 w 178348"/>
                <a:gd name="connsiteY10" fmla="*/ 82267 h 185732"/>
                <a:gd name="connsiteX11" fmla="*/ 160784 w 178348"/>
                <a:gd name="connsiteY11" fmla="*/ 100656 h 185732"/>
                <a:gd name="connsiteX12" fmla="*/ 163598 w 178348"/>
                <a:gd name="connsiteY12" fmla="*/ 103470 h 185732"/>
                <a:gd name="connsiteX13" fmla="*/ 175437 w 178348"/>
                <a:gd name="connsiteY13" fmla="*/ 112185 h 185732"/>
                <a:gd name="connsiteX14" fmla="*/ 178028 w 178348"/>
                <a:gd name="connsiteY14" fmla="*/ 120053 h 185732"/>
                <a:gd name="connsiteX15" fmla="*/ 157035 w 178348"/>
                <a:gd name="connsiteY15" fmla="*/ 156172 h 185732"/>
                <a:gd name="connsiteX16" fmla="*/ 148958 w 178348"/>
                <a:gd name="connsiteY16" fmla="*/ 157839 h 185732"/>
                <a:gd name="connsiteX17" fmla="*/ 135556 w 178348"/>
                <a:gd name="connsiteY17" fmla="*/ 151962 h 185732"/>
                <a:gd name="connsiteX18" fmla="*/ 118240 w 178348"/>
                <a:gd name="connsiteY18" fmla="*/ 158722 h 185732"/>
                <a:gd name="connsiteX19" fmla="*/ 117211 w 178348"/>
                <a:gd name="connsiteY19" fmla="*/ 162573 h 185732"/>
                <a:gd name="connsiteX20" fmla="*/ 115601 w 178348"/>
                <a:gd name="connsiteY20" fmla="*/ 177108 h 185732"/>
                <a:gd name="connsiteX21" fmla="*/ 110153 w 178348"/>
                <a:gd name="connsiteY21" fmla="*/ 183271 h 185732"/>
                <a:gd name="connsiteX22" fmla="*/ 68186 w 178348"/>
                <a:gd name="connsiteY22" fmla="*/ 183271 h 185732"/>
                <a:gd name="connsiteX23" fmla="*/ 62737 w 178348"/>
                <a:gd name="connsiteY23" fmla="*/ 177108 h 185732"/>
                <a:gd name="connsiteX24" fmla="*/ 61137 w 178348"/>
                <a:gd name="connsiteY24" fmla="*/ 162592 h 185732"/>
                <a:gd name="connsiteX25" fmla="*/ 46567 w 178348"/>
                <a:gd name="connsiteY25" fmla="*/ 151005 h 185732"/>
                <a:gd name="connsiteX26" fmla="*/ 42792 w 178348"/>
                <a:gd name="connsiteY26" fmla="*/ 152019 h 185732"/>
                <a:gd name="connsiteX27" fmla="*/ 29400 w 178348"/>
                <a:gd name="connsiteY27" fmla="*/ 157886 h 185732"/>
                <a:gd name="connsiteX28" fmla="*/ 21313 w 178348"/>
                <a:gd name="connsiteY28" fmla="*/ 156220 h 185732"/>
                <a:gd name="connsiteX29" fmla="*/ 320 w 178348"/>
                <a:gd name="connsiteY29" fmla="*/ 120063 h 185732"/>
                <a:gd name="connsiteX30" fmla="*/ 2911 w 178348"/>
                <a:gd name="connsiteY30" fmla="*/ 112195 h 185732"/>
                <a:gd name="connsiteX31" fmla="*/ 14751 w 178348"/>
                <a:gd name="connsiteY31" fmla="*/ 103470 h 185732"/>
                <a:gd name="connsiteX32" fmla="*/ 17581 w 178348"/>
                <a:gd name="connsiteY32" fmla="*/ 85097 h 185732"/>
                <a:gd name="connsiteX33" fmla="*/ 14751 w 178348"/>
                <a:gd name="connsiteY33" fmla="*/ 82267 h 185732"/>
                <a:gd name="connsiteX34" fmla="*/ 2911 w 178348"/>
                <a:gd name="connsiteY34" fmla="*/ 73562 h 185732"/>
                <a:gd name="connsiteX35" fmla="*/ 330 w 178348"/>
                <a:gd name="connsiteY35" fmla="*/ 65694 h 185732"/>
                <a:gd name="connsiteX36" fmla="*/ 21323 w 178348"/>
                <a:gd name="connsiteY36" fmla="*/ 29575 h 185732"/>
                <a:gd name="connsiteX37" fmla="*/ 29419 w 178348"/>
                <a:gd name="connsiteY37" fmla="*/ 27918 h 185732"/>
                <a:gd name="connsiteX38" fmla="*/ 42754 w 178348"/>
                <a:gd name="connsiteY38" fmla="*/ 33776 h 185732"/>
                <a:gd name="connsiteX39" fmla="*/ 60130 w 178348"/>
                <a:gd name="connsiteY39" fmla="*/ 26909 h 185732"/>
                <a:gd name="connsiteX40" fmla="*/ 61137 w 178348"/>
                <a:gd name="connsiteY40" fmla="*/ 23127 h 185732"/>
                <a:gd name="connsiteX41" fmla="*/ 62757 w 178348"/>
                <a:gd name="connsiteY41" fmla="*/ 8592 h 185732"/>
                <a:gd name="connsiteX42" fmla="*/ 68310 w 178348"/>
                <a:gd name="connsiteY42" fmla="*/ 2400 h 185732"/>
                <a:gd name="connsiteX43" fmla="*/ 89274 w 178348"/>
                <a:gd name="connsiteY43" fmla="*/ 0 h 185732"/>
                <a:gd name="connsiteX44" fmla="*/ 89160 w 178348"/>
                <a:gd name="connsiteY44" fmla="*/ 64294 h 185732"/>
                <a:gd name="connsiteX45" fmla="*/ 60585 w 178348"/>
                <a:gd name="connsiteY45" fmla="*/ 92869 h 185732"/>
                <a:gd name="connsiteX46" fmla="*/ 89160 w 178348"/>
                <a:gd name="connsiteY46" fmla="*/ 121444 h 185732"/>
                <a:gd name="connsiteX47" fmla="*/ 117735 w 178348"/>
                <a:gd name="connsiteY47" fmla="*/ 92869 h 185732"/>
                <a:gd name="connsiteX48" fmla="*/ 89160 w 178348"/>
                <a:gd name="connsiteY48" fmla="*/ 64294 h 1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8348" h="185732">
                  <a:moveTo>
                    <a:pt x="89274" y="0"/>
                  </a:moveTo>
                  <a:cubicBezTo>
                    <a:pt x="96265" y="76"/>
                    <a:pt x="103228" y="886"/>
                    <a:pt x="110058" y="2410"/>
                  </a:cubicBezTo>
                  <a:cubicBezTo>
                    <a:pt x="113036" y="3075"/>
                    <a:pt x="115263" y="5558"/>
                    <a:pt x="115601" y="8592"/>
                  </a:cubicBezTo>
                  <a:lnTo>
                    <a:pt x="117220" y="23136"/>
                  </a:lnTo>
                  <a:cubicBezTo>
                    <a:pt x="118027" y="30372"/>
                    <a:pt x="124547" y="35584"/>
                    <a:pt x="131782" y="34777"/>
                  </a:cubicBezTo>
                  <a:cubicBezTo>
                    <a:pt x="133090" y="34631"/>
                    <a:pt x="134368" y="34290"/>
                    <a:pt x="135575" y="33766"/>
                  </a:cubicBezTo>
                  <a:lnTo>
                    <a:pt x="148920" y="27908"/>
                  </a:lnTo>
                  <a:cubicBezTo>
                    <a:pt x="151696" y="26685"/>
                    <a:pt x="154943" y="27350"/>
                    <a:pt x="157016" y="29566"/>
                  </a:cubicBezTo>
                  <a:cubicBezTo>
                    <a:pt x="166654" y="39863"/>
                    <a:pt x="173832" y="52212"/>
                    <a:pt x="178009" y="65684"/>
                  </a:cubicBezTo>
                  <a:cubicBezTo>
                    <a:pt x="178906" y="68586"/>
                    <a:pt x="177871" y="71738"/>
                    <a:pt x="175428" y="73543"/>
                  </a:cubicBezTo>
                  <a:lnTo>
                    <a:pt x="163598" y="82267"/>
                  </a:lnTo>
                  <a:cubicBezTo>
                    <a:pt x="157743" y="86568"/>
                    <a:pt x="156483" y="94801"/>
                    <a:pt x="160784" y="100656"/>
                  </a:cubicBezTo>
                  <a:cubicBezTo>
                    <a:pt x="161574" y="101731"/>
                    <a:pt x="162522" y="102680"/>
                    <a:pt x="163598" y="103470"/>
                  </a:cubicBezTo>
                  <a:lnTo>
                    <a:pt x="175437" y="112185"/>
                  </a:lnTo>
                  <a:cubicBezTo>
                    <a:pt x="177888" y="113989"/>
                    <a:pt x="178928" y="117146"/>
                    <a:pt x="178028" y="120053"/>
                  </a:cubicBezTo>
                  <a:cubicBezTo>
                    <a:pt x="173849" y="133524"/>
                    <a:pt x="166672" y="145873"/>
                    <a:pt x="157035" y="156172"/>
                  </a:cubicBezTo>
                  <a:cubicBezTo>
                    <a:pt x="154967" y="158383"/>
                    <a:pt x="151731" y="159050"/>
                    <a:pt x="148958" y="157839"/>
                  </a:cubicBezTo>
                  <a:lnTo>
                    <a:pt x="135556" y="151962"/>
                  </a:lnTo>
                  <a:cubicBezTo>
                    <a:pt x="128908" y="149046"/>
                    <a:pt x="121154" y="152073"/>
                    <a:pt x="118240" y="158722"/>
                  </a:cubicBezTo>
                  <a:cubicBezTo>
                    <a:pt x="117703" y="159946"/>
                    <a:pt x="117356" y="161244"/>
                    <a:pt x="117211" y="162573"/>
                  </a:cubicBezTo>
                  <a:lnTo>
                    <a:pt x="115601" y="177108"/>
                  </a:lnTo>
                  <a:cubicBezTo>
                    <a:pt x="115269" y="180106"/>
                    <a:pt x="113089" y="182573"/>
                    <a:pt x="110153" y="183271"/>
                  </a:cubicBezTo>
                  <a:cubicBezTo>
                    <a:pt x="96356" y="186553"/>
                    <a:pt x="81983" y="186553"/>
                    <a:pt x="68186" y="183271"/>
                  </a:cubicBezTo>
                  <a:cubicBezTo>
                    <a:pt x="65251" y="182573"/>
                    <a:pt x="63070" y="180106"/>
                    <a:pt x="62737" y="177108"/>
                  </a:cubicBezTo>
                  <a:lnTo>
                    <a:pt x="61137" y="162592"/>
                  </a:lnTo>
                  <a:cubicBezTo>
                    <a:pt x="60314" y="155369"/>
                    <a:pt x="53790" y="150181"/>
                    <a:pt x="46567" y="151005"/>
                  </a:cubicBezTo>
                  <a:cubicBezTo>
                    <a:pt x="45265" y="151153"/>
                    <a:pt x="43993" y="151495"/>
                    <a:pt x="42792" y="152019"/>
                  </a:cubicBezTo>
                  <a:lnTo>
                    <a:pt x="29400" y="157886"/>
                  </a:lnTo>
                  <a:cubicBezTo>
                    <a:pt x="26624" y="159103"/>
                    <a:pt x="23382" y="158434"/>
                    <a:pt x="21313" y="156220"/>
                  </a:cubicBezTo>
                  <a:cubicBezTo>
                    <a:pt x="11671" y="145910"/>
                    <a:pt x="4493" y="133547"/>
                    <a:pt x="320" y="120063"/>
                  </a:cubicBezTo>
                  <a:cubicBezTo>
                    <a:pt x="-580" y="117156"/>
                    <a:pt x="460" y="113998"/>
                    <a:pt x="2911" y="112195"/>
                  </a:cubicBezTo>
                  <a:lnTo>
                    <a:pt x="14751" y="103470"/>
                  </a:lnTo>
                  <a:cubicBezTo>
                    <a:pt x="20605" y="99178"/>
                    <a:pt x="21873" y="90952"/>
                    <a:pt x="17581" y="85097"/>
                  </a:cubicBezTo>
                  <a:cubicBezTo>
                    <a:pt x="16787" y="84015"/>
                    <a:pt x="15833" y="83061"/>
                    <a:pt x="14751" y="82267"/>
                  </a:cubicBezTo>
                  <a:lnTo>
                    <a:pt x="2911" y="73562"/>
                  </a:lnTo>
                  <a:cubicBezTo>
                    <a:pt x="463" y="71756"/>
                    <a:pt x="-573" y="68599"/>
                    <a:pt x="330" y="65694"/>
                  </a:cubicBezTo>
                  <a:cubicBezTo>
                    <a:pt x="4507" y="52222"/>
                    <a:pt x="11684" y="39873"/>
                    <a:pt x="21323" y="29575"/>
                  </a:cubicBezTo>
                  <a:cubicBezTo>
                    <a:pt x="23396" y="27359"/>
                    <a:pt x="26642" y="26695"/>
                    <a:pt x="29419" y="27918"/>
                  </a:cubicBezTo>
                  <a:lnTo>
                    <a:pt x="42754" y="33776"/>
                  </a:lnTo>
                  <a:cubicBezTo>
                    <a:pt x="49448" y="36678"/>
                    <a:pt x="57228" y="33603"/>
                    <a:pt x="60130" y="26909"/>
                  </a:cubicBezTo>
                  <a:cubicBezTo>
                    <a:pt x="60652" y="25705"/>
                    <a:pt x="60991" y="24430"/>
                    <a:pt x="61137" y="23127"/>
                  </a:cubicBezTo>
                  <a:lnTo>
                    <a:pt x="62757" y="8592"/>
                  </a:lnTo>
                  <a:cubicBezTo>
                    <a:pt x="63092" y="5552"/>
                    <a:pt x="65324" y="3063"/>
                    <a:pt x="68310" y="2400"/>
                  </a:cubicBezTo>
                  <a:cubicBezTo>
                    <a:pt x="75139" y="886"/>
                    <a:pt x="82121" y="86"/>
                    <a:pt x="89274" y="0"/>
                  </a:cubicBezTo>
                  <a:close/>
                  <a:moveTo>
                    <a:pt x="89160" y="64294"/>
                  </a:moveTo>
                  <a:cubicBezTo>
                    <a:pt x="73378" y="64294"/>
                    <a:pt x="60585" y="77087"/>
                    <a:pt x="60585" y="92869"/>
                  </a:cubicBezTo>
                  <a:cubicBezTo>
                    <a:pt x="60585" y="108651"/>
                    <a:pt x="73378" y="121444"/>
                    <a:pt x="89160" y="121444"/>
                  </a:cubicBezTo>
                  <a:cubicBezTo>
                    <a:pt x="104942" y="121444"/>
                    <a:pt x="117735" y="108651"/>
                    <a:pt x="117735" y="92869"/>
                  </a:cubicBezTo>
                  <a:cubicBezTo>
                    <a:pt x="117735" y="77087"/>
                    <a:pt x="104942" y="64294"/>
                    <a:pt x="89160" y="64294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E86AA651-FC80-BD3B-A0DA-0932593E6200}"/>
              </a:ext>
            </a:extLst>
          </p:cNvPr>
          <p:cNvSpPr txBox="1"/>
          <p:nvPr/>
        </p:nvSpPr>
        <p:spPr>
          <a:xfrm>
            <a:off x="2054407" y="2452803"/>
            <a:ext cx="8115978" cy="22542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components for templating and static HTML rendering</a:t>
            </a:r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Render a component directly to a string or stream</a:t>
            </a:r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Render outside of the context of ASP.NET Core</a:t>
            </a:r>
          </a:p>
          <a:p>
            <a:pPr>
              <a:lnSpc>
                <a:spcPct val="110000"/>
              </a:lnSpc>
              <a:spcAft>
                <a:spcPts val="1800"/>
              </a:spcAft>
            </a:pPr>
            <a:r>
              <a:rPr lang="en-US" sz="22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 future static site generation support</a:t>
            </a:r>
          </a:p>
        </p:txBody>
      </p:sp>
    </p:spTree>
    <p:extLst>
      <p:ext uri="{BB962C8B-B14F-4D97-AF65-F5344CB8AC3E}">
        <p14:creationId xmlns:p14="http://schemas.microsoft.com/office/powerpoint/2010/main" val="1899436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26D47D-84B9-4417-7794-843210B5B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8" y="470242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Existing Blazor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9CE872-E7A9-A062-1C93-CD91008C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8" y="1688066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ASP.NET Core app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B1CF7C-167E-30A0-4159-9F7D3C0CE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7" y="2905890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MVC Views / Razor Pages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528D67-DF7F-5CAD-ACA1-5275FECAA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7" y="4123714"/>
            <a:ext cx="3837709" cy="969004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Minimal APIs,</a:t>
            </a:r>
            <a:br>
              <a:rPr lang="en-US" sz="2400" dirty="0">
                <a:solidFill>
                  <a:schemeClr val="tx2"/>
                </a:solidFill>
                <a:cs typeface="Segoe UI" pitchFamily="34" charset="0"/>
              </a:rPr>
            </a:b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MVC controllers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82023F-F27C-F99E-E358-2D029A30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6" y="5577882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JS-based web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B56AA-46AE-9F53-7910-9F66F872646A}"/>
              </a:ext>
            </a:extLst>
          </p:cNvPr>
          <p:cNvSpPr txBox="1"/>
          <p:nvPr/>
        </p:nvSpPr>
        <p:spPr>
          <a:xfrm>
            <a:off x="5179564" y="607445"/>
            <a:ext cx="2528457" cy="461665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upgrade</a:t>
            </a: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11A0F-C112-FF42-3A42-22635E72A63C}"/>
              </a:ext>
            </a:extLst>
          </p:cNvPr>
          <p:cNvSpPr txBox="1"/>
          <p:nvPr/>
        </p:nvSpPr>
        <p:spPr>
          <a:xfrm>
            <a:off x="5179564" y="1823562"/>
            <a:ext cx="3054926" cy="461665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Blazor pages</a:t>
            </a:r>
            <a:endParaRPr lang="en-GB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111CF-C4EE-11F1-99EF-28C196681ADA}"/>
              </a:ext>
            </a:extLst>
          </p:cNvPr>
          <p:cNvSpPr txBox="1"/>
          <p:nvPr/>
        </p:nvSpPr>
        <p:spPr>
          <a:xfrm>
            <a:off x="5179564" y="2856720"/>
            <a:ext cx="3464861" cy="830997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&lt;component&gt; tag helper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8A4C2-1274-C1F1-8F17-1801D7500B6C}"/>
              </a:ext>
            </a:extLst>
          </p:cNvPr>
          <p:cNvSpPr txBox="1"/>
          <p:nvPr/>
        </p:nvSpPr>
        <p:spPr>
          <a:xfrm>
            <a:off x="5179564" y="4192717"/>
            <a:ext cx="3685715" cy="830997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a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RazorComponentResult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A221B-2272-8740-A8F8-671D852F4254}"/>
              </a:ext>
            </a:extLst>
          </p:cNvPr>
          <p:cNvSpPr txBox="1"/>
          <p:nvPr/>
        </p:nvSpPr>
        <p:spPr>
          <a:xfrm>
            <a:off x="5179564" y="5528712"/>
            <a:ext cx="3685715" cy="830997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Blazor components as custom elements</a:t>
            </a:r>
            <a:endParaRPr lang="en-GB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8211A8-4823-07FD-C58B-A0498222E639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4361737" y="836572"/>
            <a:ext cx="817827" cy="1706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1DE91B-97AC-9805-DB68-61F0ACDB0741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4361737" y="2054395"/>
            <a:ext cx="817827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522F1B-4467-CB21-25AB-25E1F8F9E2E1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4361736" y="3272219"/>
            <a:ext cx="817828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34EFFC-C412-C648-9521-6B54AD66372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4361736" y="4608216"/>
            <a:ext cx="817828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86FF41-7C0D-24FF-25F7-55935181A29D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4361735" y="5944211"/>
            <a:ext cx="817829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5A75703-27D8-EC5C-E03E-B44039FD5C2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708021" y="838278"/>
            <a:ext cx="2046205" cy="1765356"/>
          </a:xfrm>
          <a:prstGeom prst="bentConnector3">
            <a:avLst>
              <a:gd name="adj1" fmla="val 86456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C8C9427-404C-3C28-1594-F37EF9B8E10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234490" y="2054395"/>
            <a:ext cx="1519736" cy="899416"/>
          </a:xfrm>
          <a:prstGeom prst="bentConnector3">
            <a:avLst>
              <a:gd name="adj1" fmla="val 6203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E1FAE5-88A9-2955-D452-6B32C139229A}"/>
              </a:ext>
            </a:extLst>
          </p:cNvPr>
          <p:cNvCxnSpPr>
            <a:cxnSpLocks/>
            <a:stCxn id="15" idx="3"/>
            <a:endCxn id="78" idx="1"/>
          </p:cNvCxnSpPr>
          <p:nvPr/>
        </p:nvCxnSpPr>
        <p:spPr>
          <a:xfrm flipV="1">
            <a:off x="8644425" y="3272218"/>
            <a:ext cx="1109801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C98150B-2EDA-E0CE-6E95-455A7E086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754226" y="2445835"/>
            <a:ext cx="2137699" cy="1652765"/>
          </a:xfrm>
          <a:prstGeom prst="roundRect">
            <a:avLst>
              <a:gd name="adj" fmla="val 494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use</a:t>
            </a:r>
          </a:p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 with</a:t>
            </a:r>
          </a:p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sz="20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 8</a:t>
            </a:r>
            <a:endParaRPr lang="en-US" sz="2000" b="1" kern="0" dirty="0">
              <a:ln w="3175">
                <a:noFill/>
              </a:ln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8D741733-7CAD-B0A2-E555-EB1607631B09}"/>
              </a:ext>
            </a:extLst>
          </p:cNvPr>
          <p:cNvSpPr/>
          <p:nvPr/>
        </p:nvSpPr>
        <p:spPr>
          <a:xfrm>
            <a:off x="8888931" y="3955983"/>
            <a:ext cx="866273" cy="1949116"/>
          </a:xfrm>
          <a:custGeom>
            <a:avLst/>
            <a:gdLst>
              <a:gd name="connsiteX0" fmla="*/ 0 w 866273"/>
              <a:gd name="connsiteY0" fmla="*/ 1949116 h 1949116"/>
              <a:gd name="connsiteX1" fmla="*/ 572703 w 866273"/>
              <a:gd name="connsiteY1" fmla="*/ 1949116 h 1949116"/>
              <a:gd name="connsiteX2" fmla="*/ 572703 w 866273"/>
              <a:gd name="connsiteY2" fmla="*/ 0 h 1949116"/>
              <a:gd name="connsiteX3" fmla="*/ 866273 w 866273"/>
              <a:gd name="connsiteY3" fmla="*/ 0 h 194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1949116">
                <a:moveTo>
                  <a:pt x="0" y="1949116"/>
                </a:moveTo>
                <a:lnTo>
                  <a:pt x="572703" y="1949116"/>
                </a:lnTo>
                <a:lnTo>
                  <a:pt x="572703" y="0"/>
                </a:lnTo>
                <a:lnTo>
                  <a:pt x="866273" y="0"/>
                </a:ln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B26DB18-BF7B-9880-7F3F-2A8F66FB36AB}"/>
              </a:ext>
            </a:extLst>
          </p:cNvPr>
          <p:cNvSpPr/>
          <p:nvPr/>
        </p:nvSpPr>
        <p:spPr>
          <a:xfrm>
            <a:off x="8865279" y="3605806"/>
            <a:ext cx="866273" cy="1178880"/>
          </a:xfrm>
          <a:custGeom>
            <a:avLst/>
            <a:gdLst>
              <a:gd name="connsiteX0" fmla="*/ 0 w 866273"/>
              <a:gd name="connsiteY0" fmla="*/ 1949116 h 1949116"/>
              <a:gd name="connsiteX1" fmla="*/ 572703 w 866273"/>
              <a:gd name="connsiteY1" fmla="*/ 1949116 h 1949116"/>
              <a:gd name="connsiteX2" fmla="*/ 572703 w 866273"/>
              <a:gd name="connsiteY2" fmla="*/ 0 h 1949116"/>
              <a:gd name="connsiteX3" fmla="*/ 866273 w 866273"/>
              <a:gd name="connsiteY3" fmla="*/ 0 h 1949116"/>
              <a:gd name="connsiteX0" fmla="*/ 0 w 866273"/>
              <a:gd name="connsiteY0" fmla="*/ 1965046 h 1965046"/>
              <a:gd name="connsiteX1" fmla="*/ 572703 w 866273"/>
              <a:gd name="connsiteY1" fmla="*/ 1965046 h 1965046"/>
              <a:gd name="connsiteX2" fmla="*/ 351322 w 866273"/>
              <a:gd name="connsiteY2" fmla="*/ 0 h 1965046"/>
              <a:gd name="connsiteX3" fmla="*/ 866273 w 866273"/>
              <a:gd name="connsiteY3" fmla="*/ 15930 h 1965046"/>
              <a:gd name="connsiteX0" fmla="*/ 0 w 866273"/>
              <a:gd name="connsiteY0" fmla="*/ 1965046 h 1966871"/>
              <a:gd name="connsiteX1" fmla="*/ 345482 w 866273"/>
              <a:gd name="connsiteY1" fmla="*/ 1966871 h 1966871"/>
              <a:gd name="connsiteX2" fmla="*/ 351322 w 866273"/>
              <a:gd name="connsiteY2" fmla="*/ 0 h 1966871"/>
              <a:gd name="connsiteX3" fmla="*/ 866273 w 866273"/>
              <a:gd name="connsiteY3" fmla="*/ 15930 h 1966871"/>
              <a:gd name="connsiteX0" fmla="*/ 0 w 866273"/>
              <a:gd name="connsiteY0" fmla="*/ 1954094 h 1955919"/>
              <a:gd name="connsiteX1" fmla="*/ 345482 w 866273"/>
              <a:gd name="connsiteY1" fmla="*/ 1955919 h 1955919"/>
              <a:gd name="connsiteX2" fmla="*/ 364558 w 866273"/>
              <a:gd name="connsiteY2" fmla="*/ 0 h 1955919"/>
              <a:gd name="connsiteX3" fmla="*/ 866273 w 866273"/>
              <a:gd name="connsiteY3" fmla="*/ 4978 h 1955919"/>
              <a:gd name="connsiteX0" fmla="*/ 0 w 866273"/>
              <a:gd name="connsiteY0" fmla="*/ 1949116 h 1950941"/>
              <a:gd name="connsiteX1" fmla="*/ 345482 w 866273"/>
              <a:gd name="connsiteY1" fmla="*/ 1950941 h 1950941"/>
              <a:gd name="connsiteX2" fmla="*/ 344704 w 866273"/>
              <a:gd name="connsiteY2" fmla="*/ 498 h 1950941"/>
              <a:gd name="connsiteX3" fmla="*/ 866273 w 866273"/>
              <a:gd name="connsiteY3" fmla="*/ 0 h 1950941"/>
              <a:gd name="connsiteX0" fmla="*/ 0 w 866273"/>
              <a:gd name="connsiteY0" fmla="*/ 1949116 h 1950941"/>
              <a:gd name="connsiteX1" fmla="*/ 345482 w 866273"/>
              <a:gd name="connsiteY1" fmla="*/ 1950941 h 1950941"/>
              <a:gd name="connsiteX2" fmla="*/ 357940 w 866273"/>
              <a:gd name="connsiteY2" fmla="*/ 5974 h 1950941"/>
              <a:gd name="connsiteX3" fmla="*/ 866273 w 866273"/>
              <a:gd name="connsiteY3" fmla="*/ 0 h 1950941"/>
              <a:gd name="connsiteX0" fmla="*/ 0 w 866273"/>
              <a:gd name="connsiteY0" fmla="*/ 1949116 h 1950941"/>
              <a:gd name="connsiteX1" fmla="*/ 345482 w 866273"/>
              <a:gd name="connsiteY1" fmla="*/ 1950941 h 1950941"/>
              <a:gd name="connsiteX2" fmla="*/ 350219 w 866273"/>
              <a:gd name="connsiteY2" fmla="*/ 4149 h 1950941"/>
              <a:gd name="connsiteX3" fmla="*/ 866273 w 866273"/>
              <a:gd name="connsiteY3" fmla="*/ 0 h 195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1950941">
                <a:moveTo>
                  <a:pt x="0" y="1949116"/>
                </a:moveTo>
                <a:lnTo>
                  <a:pt x="345482" y="1950941"/>
                </a:lnTo>
                <a:cubicBezTo>
                  <a:pt x="347429" y="1295317"/>
                  <a:pt x="348272" y="659773"/>
                  <a:pt x="350219" y="4149"/>
                </a:cubicBezTo>
                <a:lnTo>
                  <a:pt x="866273" y="0"/>
                </a:ln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039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2BCA67-58DB-7E22-A3BB-9B07BB808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43424" y="1446682"/>
            <a:ext cx="8632426" cy="4073585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81AAB7-AA0B-ED66-B44B-E6E46EEAB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.NET </a:t>
            </a:r>
            <a:r>
              <a:rPr lang="en-US" dirty="0" err="1"/>
              <a:t>WebAssembly</a:t>
            </a:r>
            <a:r>
              <a:rPr lang="en-US" dirty="0"/>
              <a:t> improvements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ADD055-A80B-248F-89BD-2A4CBBDB5FFE}"/>
              </a:ext>
            </a:extLst>
          </p:cNvPr>
          <p:cNvGrpSpPr/>
          <p:nvPr/>
        </p:nvGrpSpPr>
        <p:grpSpPr>
          <a:xfrm>
            <a:off x="803982" y="3035877"/>
            <a:ext cx="1121442" cy="1121442"/>
            <a:chOff x="803982" y="3035877"/>
            <a:chExt cx="1121442" cy="1121442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2E1DF98-F320-E17C-015D-F07AFD894C30}"/>
                </a:ext>
              </a:extLst>
            </p:cNvPr>
            <p:cNvSpPr/>
            <p:nvPr/>
          </p:nvSpPr>
          <p:spPr bwMode="auto">
            <a:xfrm>
              <a:off x="803982" y="3035877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57" name="Graphic 261">
              <a:extLst>
                <a:ext uri="{FF2B5EF4-FFF2-40B4-BE49-F238E27FC236}">
                  <a16:creationId xmlns:a16="http://schemas.microsoft.com/office/drawing/2014/main" id="{FCF5BEE7-1201-C8ED-1249-9D8B4F252652}"/>
                </a:ext>
              </a:extLst>
            </p:cNvPr>
            <p:cNvSpPr/>
            <p:nvPr/>
          </p:nvSpPr>
          <p:spPr>
            <a:xfrm>
              <a:off x="1069517" y="3360375"/>
              <a:ext cx="590373" cy="472446"/>
            </a:xfrm>
            <a:custGeom>
              <a:avLst/>
              <a:gdLst>
                <a:gd name="connsiteX0" fmla="*/ 115929 w 381000"/>
                <a:gd name="connsiteY0" fmla="*/ 278343 h 304895"/>
                <a:gd name="connsiteX1" fmla="*/ 230156 w 381000"/>
                <a:gd name="connsiteY1" fmla="*/ 11557 h 304895"/>
                <a:gd name="connsiteX2" fmla="*/ 255167 w 381000"/>
                <a:gd name="connsiteY2" fmla="*/ 1542 h 304895"/>
                <a:gd name="connsiteX3" fmla="*/ 265938 w 381000"/>
                <a:gd name="connsiteY3" fmla="*/ 24460 h 304895"/>
                <a:gd name="connsiteX4" fmla="*/ 265180 w 381000"/>
                <a:gd name="connsiteY4" fmla="*/ 26553 h 304895"/>
                <a:gd name="connsiteX5" fmla="*/ 150954 w 381000"/>
                <a:gd name="connsiteY5" fmla="*/ 293340 h 304895"/>
                <a:gd name="connsiteX6" fmla="*/ 125944 w 381000"/>
                <a:gd name="connsiteY6" fmla="*/ 303354 h 304895"/>
                <a:gd name="connsiteX7" fmla="*/ 115173 w 381000"/>
                <a:gd name="connsiteY7" fmla="*/ 280435 h 304895"/>
                <a:gd name="connsiteX8" fmla="*/ 115929 w 381000"/>
                <a:gd name="connsiteY8" fmla="*/ 278343 h 304895"/>
                <a:gd name="connsiteX9" fmla="*/ 230156 w 381000"/>
                <a:gd name="connsiteY9" fmla="*/ 11557 h 304895"/>
                <a:gd name="connsiteX10" fmla="*/ 115929 w 381000"/>
                <a:gd name="connsiteY10" fmla="*/ 278343 h 304895"/>
                <a:gd name="connsiteX11" fmla="*/ 5580 w 381000"/>
                <a:gd name="connsiteY11" fmla="*/ 138934 h 304895"/>
                <a:gd name="connsiteX12" fmla="*/ 81780 w 381000"/>
                <a:gd name="connsiteY12" fmla="*/ 62735 h 304895"/>
                <a:gd name="connsiteX13" fmla="*/ 108720 w 381000"/>
                <a:gd name="connsiteY13" fmla="*/ 62735 h 304895"/>
                <a:gd name="connsiteX14" fmla="*/ 110305 w 381000"/>
                <a:gd name="connsiteY14" fmla="*/ 87881 h 304895"/>
                <a:gd name="connsiteX15" fmla="*/ 108720 w 381000"/>
                <a:gd name="connsiteY15" fmla="*/ 89675 h 304895"/>
                <a:gd name="connsiteX16" fmla="*/ 45991 w 381000"/>
                <a:gd name="connsiteY16" fmla="*/ 152406 h 304895"/>
                <a:gd name="connsiteX17" fmla="*/ 108720 w 381000"/>
                <a:gd name="connsiteY17" fmla="*/ 215134 h 304895"/>
                <a:gd name="connsiteX18" fmla="*/ 108720 w 381000"/>
                <a:gd name="connsiteY18" fmla="*/ 242076 h 304895"/>
                <a:gd name="connsiteX19" fmla="*/ 83574 w 381000"/>
                <a:gd name="connsiteY19" fmla="*/ 243661 h 304895"/>
                <a:gd name="connsiteX20" fmla="*/ 81780 w 381000"/>
                <a:gd name="connsiteY20" fmla="*/ 242076 h 304895"/>
                <a:gd name="connsiteX21" fmla="*/ 5580 w 381000"/>
                <a:gd name="connsiteY21" fmla="*/ 165876 h 304895"/>
                <a:gd name="connsiteX22" fmla="*/ 3995 w 381000"/>
                <a:gd name="connsiteY22" fmla="*/ 140730 h 304895"/>
                <a:gd name="connsiteX23" fmla="*/ 5580 w 381000"/>
                <a:gd name="connsiteY23" fmla="*/ 138934 h 304895"/>
                <a:gd name="connsiteX24" fmla="*/ 81780 w 381000"/>
                <a:gd name="connsiteY24" fmla="*/ 62735 h 304895"/>
                <a:gd name="connsiteX25" fmla="*/ 5580 w 381000"/>
                <a:gd name="connsiteY25" fmla="*/ 138934 h 304895"/>
                <a:gd name="connsiteX26" fmla="*/ 272265 w 381000"/>
                <a:gd name="connsiteY26" fmla="*/ 62711 h 304895"/>
                <a:gd name="connsiteX27" fmla="*/ 297411 w 381000"/>
                <a:gd name="connsiteY27" fmla="*/ 61127 h 304895"/>
                <a:gd name="connsiteX28" fmla="*/ 299205 w 381000"/>
                <a:gd name="connsiteY28" fmla="*/ 62712 h 304895"/>
                <a:gd name="connsiteX29" fmla="*/ 375420 w 381000"/>
                <a:gd name="connsiteY29" fmla="*/ 138935 h 304895"/>
                <a:gd name="connsiteX30" fmla="*/ 376998 w 381000"/>
                <a:gd name="connsiteY30" fmla="*/ 164089 h 304895"/>
                <a:gd name="connsiteX31" fmla="*/ 375411 w 381000"/>
                <a:gd name="connsiteY31" fmla="*/ 165884 h 304895"/>
                <a:gd name="connsiteX32" fmla="*/ 299196 w 381000"/>
                <a:gd name="connsiteY32" fmla="*/ 242000 h 304895"/>
                <a:gd name="connsiteX33" fmla="*/ 272255 w 381000"/>
                <a:gd name="connsiteY33" fmla="*/ 241981 h 304895"/>
                <a:gd name="connsiteX34" fmla="*/ 270687 w 381000"/>
                <a:gd name="connsiteY34" fmla="*/ 216835 h 304895"/>
                <a:gd name="connsiteX35" fmla="*/ 272272 w 381000"/>
                <a:gd name="connsiteY35" fmla="*/ 215040 h 304895"/>
                <a:gd name="connsiteX36" fmla="*/ 335002 w 381000"/>
                <a:gd name="connsiteY36" fmla="*/ 152396 h 304895"/>
                <a:gd name="connsiteX37" fmla="*/ 272263 w 381000"/>
                <a:gd name="connsiteY37" fmla="*/ 89652 h 304895"/>
                <a:gd name="connsiteX38" fmla="*/ 272265 w 381000"/>
                <a:gd name="connsiteY38" fmla="*/ 62711 h 30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1000" h="304895">
                  <a:moveTo>
                    <a:pt x="115929" y="278343"/>
                  </a:moveTo>
                  <a:lnTo>
                    <a:pt x="230156" y="11557"/>
                  </a:lnTo>
                  <a:cubicBezTo>
                    <a:pt x="234296" y="1885"/>
                    <a:pt x="245494" y="-2598"/>
                    <a:pt x="255167" y="1542"/>
                  </a:cubicBezTo>
                  <a:cubicBezTo>
                    <a:pt x="264147" y="5388"/>
                    <a:pt x="268655" y="15318"/>
                    <a:pt x="265938" y="24460"/>
                  </a:cubicBezTo>
                  <a:lnTo>
                    <a:pt x="265180" y="26553"/>
                  </a:lnTo>
                  <a:lnTo>
                    <a:pt x="150954" y="293340"/>
                  </a:lnTo>
                  <a:cubicBezTo>
                    <a:pt x="146813" y="303011"/>
                    <a:pt x="135615" y="307494"/>
                    <a:pt x="125944" y="303354"/>
                  </a:cubicBezTo>
                  <a:cubicBezTo>
                    <a:pt x="116963" y="299508"/>
                    <a:pt x="112455" y="289579"/>
                    <a:pt x="115173" y="280435"/>
                  </a:cubicBezTo>
                  <a:lnTo>
                    <a:pt x="115929" y="278343"/>
                  </a:lnTo>
                  <a:lnTo>
                    <a:pt x="230156" y="11557"/>
                  </a:lnTo>
                  <a:lnTo>
                    <a:pt x="115929" y="278343"/>
                  </a:lnTo>
                  <a:close/>
                  <a:moveTo>
                    <a:pt x="5580" y="138934"/>
                  </a:moveTo>
                  <a:lnTo>
                    <a:pt x="81780" y="62735"/>
                  </a:lnTo>
                  <a:cubicBezTo>
                    <a:pt x="89219" y="55295"/>
                    <a:pt x="101281" y="55295"/>
                    <a:pt x="108720" y="62735"/>
                  </a:cubicBezTo>
                  <a:cubicBezTo>
                    <a:pt x="115588" y="69602"/>
                    <a:pt x="116116" y="80408"/>
                    <a:pt x="110305" y="87881"/>
                  </a:cubicBezTo>
                  <a:lnTo>
                    <a:pt x="108720" y="89675"/>
                  </a:lnTo>
                  <a:lnTo>
                    <a:pt x="45991" y="152406"/>
                  </a:lnTo>
                  <a:lnTo>
                    <a:pt x="108720" y="215134"/>
                  </a:lnTo>
                  <a:cubicBezTo>
                    <a:pt x="116160" y="222574"/>
                    <a:pt x="116160" y="234635"/>
                    <a:pt x="108720" y="242076"/>
                  </a:cubicBezTo>
                  <a:cubicBezTo>
                    <a:pt x="101853" y="248942"/>
                    <a:pt x="91047" y="249471"/>
                    <a:pt x="83574" y="243661"/>
                  </a:cubicBezTo>
                  <a:lnTo>
                    <a:pt x="81780" y="242076"/>
                  </a:lnTo>
                  <a:lnTo>
                    <a:pt x="5580" y="165876"/>
                  </a:lnTo>
                  <a:cubicBezTo>
                    <a:pt x="-1288" y="159008"/>
                    <a:pt x="-1816" y="148201"/>
                    <a:pt x="3995" y="140730"/>
                  </a:cubicBezTo>
                  <a:lnTo>
                    <a:pt x="5580" y="138934"/>
                  </a:lnTo>
                  <a:lnTo>
                    <a:pt x="81780" y="62735"/>
                  </a:lnTo>
                  <a:lnTo>
                    <a:pt x="5580" y="138934"/>
                  </a:lnTo>
                  <a:close/>
                  <a:moveTo>
                    <a:pt x="272265" y="62711"/>
                  </a:moveTo>
                  <a:cubicBezTo>
                    <a:pt x="279132" y="55844"/>
                    <a:pt x="289937" y="55316"/>
                    <a:pt x="297411" y="61127"/>
                  </a:cubicBezTo>
                  <a:lnTo>
                    <a:pt x="299205" y="62712"/>
                  </a:lnTo>
                  <a:lnTo>
                    <a:pt x="375420" y="138935"/>
                  </a:lnTo>
                  <a:cubicBezTo>
                    <a:pt x="382292" y="145805"/>
                    <a:pt x="382816" y="156618"/>
                    <a:pt x="376998" y="164089"/>
                  </a:cubicBezTo>
                  <a:lnTo>
                    <a:pt x="375411" y="165884"/>
                  </a:lnTo>
                  <a:lnTo>
                    <a:pt x="299196" y="242000"/>
                  </a:lnTo>
                  <a:cubicBezTo>
                    <a:pt x="291751" y="249433"/>
                    <a:pt x="279688" y="249425"/>
                    <a:pt x="272255" y="241981"/>
                  </a:cubicBezTo>
                  <a:cubicBezTo>
                    <a:pt x="265391" y="235109"/>
                    <a:pt x="264871" y="224302"/>
                    <a:pt x="270687" y="216835"/>
                  </a:cubicBezTo>
                  <a:lnTo>
                    <a:pt x="272272" y="215040"/>
                  </a:lnTo>
                  <a:lnTo>
                    <a:pt x="335002" y="152396"/>
                  </a:lnTo>
                  <a:lnTo>
                    <a:pt x="272263" y="89652"/>
                  </a:lnTo>
                  <a:cubicBezTo>
                    <a:pt x="264824" y="82212"/>
                    <a:pt x="264824" y="70150"/>
                    <a:pt x="272265" y="62711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576286D9-2AD4-B498-C136-9DAD9B8E7BD9}"/>
              </a:ext>
            </a:extLst>
          </p:cNvPr>
          <p:cNvSpPr txBox="1">
            <a:spLocks/>
          </p:cNvSpPr>
          <p:nvPr/>
        </p:nvSpPr>
        <p:spPr>
          <a:xfrm>
            <a:off x="2280586" y="4157319"/>
            <a:ext cx="3035850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SIMD &amp; exception handling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92270E9E-B07F-80A7-209C-B01ADA6132AC}"/>
              </a:ext>
            </a:extLst>
          </p:cNvPr>
          <p:cNvSpPr txBox="1">
            <a:spLocks/>
          </p:cNvSpPr>
          <p:nvPr/>
        </p:nvSpPr>
        <p:spPr>
          <a:xfrm>
            <a:off x="2280586" y="2907396"/>
            <a:ext cx="298141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Hot reload improvements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0C1EB70-2170-EA9A-DEAF-5EB0EC63A8FA}"/>
              </a:ext>
            </a:extLst>
          </p:cNvPr>
          <p:cNvGrpSpPr/>
          <p:nvPr/>
        </p:nvGrpSpPr>
        <p:grpSpPr>
          <a:xfrm>
            <a:off x="2960966" y="1698685"/>
            <a:ext cx="5471976" cy="921197"/>
            <a:chOff x="2960966" y="1698685"/>
            <a:chExt cx="5471976" cy="921197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0FA79124-D97F-1383-53C2-DD3949D1B390}"/>
                </a:ext>
              </a:extLst>
            </p:cNvPr>
            <p:cNvSpPr/>
            <p:nvPr/>
          </p:nvSpPr>
          <p:spPr bwMode="auto">
            <a:xfrm>
              <a:off x="2960966" y="1698685"/>
              <a:ext cx="5471976" cy="921197"/>
            </a:xfrm>
            <a:prstGeom prst="roundRect">
              <a:avLst>
                <a:gd name="adj" fmla="val 12293"/>
              </a:avLst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AED47E1-6C7D-AA68-508A-5159711CD855}"/>
                </a:ext>
              </a:extLst>
            </p:cNvPr>
            <p:cNvGrpSpPr/>
            <p:nvPr/>
          </p:nvGrpSpPr>
          <p:grpSpPr>
            <a:xfrm>
              <a:off x="4974992" y="1845992"/>
              <a:ext cx="3277328" cy="625920"/>
              <a:chOff x="6927829" y="1968036"/>
              <a:chExt cx="3277328" cy="62592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980B07F-48F5-6715-FFDE-441C4A5C28CE}"/>
                  </a:ext>
                </a:extLst>
              </p:cNvPr>
              <p:cNvSpPr txBox="1"/>
              <p:nvPr/>
            </p:nvSpPr>
            <p:spPr>
              <a:xfrm>
                <a:off x="6927829" y="1968036"/>
                <a:ext cx="3277328" cy="28336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 defTabSz="914367" fontAlgn="base">
                  <a:spcBef>
                    <a:spcPct val="0"/>
                  </a:spcBef>
                  <a:spcAft>
                    <a:spcPct val="0"/>
                  </a:spcAft>
                  <a:defRPr sz="1600" b="1" kern="0">
                    <a:ln w="3175">
                      <a:noFill/>
                    </a:ln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dirty="0"/>
                  <a:t>20% faster UI rendering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3DD4E060-84A6-2CD5-0E53-7B4B28AE5BEB}"/>
                  </a:ext>
                </a:extLst>
              </p:cNvPr>
              <p:cNvSpPr txBox="1"/>
              <p:nvPr/>
            </p:nvSpPr>
            <p:spPr>
              <a:xfrm>
                <a:off x="6927829" y="2310590"/>
                <a:ext cx="3277328" cy="283366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 defTabSz="914367" fontAlgn="base">
                  <a:spcBef>
                    <a:spcPct val="0"/>
                  </a:spcBef>
                  <a:spcAft>
                    <a:spcPct val="0"/>
                  </a:spcAft>
                  <a:defRPr sz="1600" b="1" kern="0">
                    <a:ln w="3175">
                      <a:noFill/>
                    </a:ln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dirty="0"/>
                  <a:t>2x faster JSON deserialization</a:t>
                </a:r>
              </a:p>
            </p:txBody>
          </p:sp>
        </p:grpSp>
      </p:grp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C0A2CD84-4FD0-96B7-3DC6-CF6D13A0E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197361" y="1921920"/>
            <a:ext cx="2651985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Jiterpreter</a:t>
            </a:r>
            <a:endParaRPr lang="en-US" sz="24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FCD18778-A3E9-B805-15E6-CA369FFE894B}"/>
              </a:ext>
            </a:extLst>
          </p:cNvPr>
          <p:cNvSpPr txBox="1">
            <a:spLocks/>
          </p:cNvSpPr>
          <p:nvPr/>
        </p:nvSpPr>
        <p:spPr>
          <a:xfrm>
            <a:off x="6096000" y="4204654"/>
            <a:ext cx="3650337" cy="3693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CSP compatibility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09A8D6B3-3960-8C04-9E47-A2016C9BE80B}"/>
              </a:ext>
            </a:extLst>
          </p:cNvPr>
          <p:cNvSpPr txBox="1">
            <a:spLocks/>
          </p:cNvSpPr>
          <p:nvPr/>
        </p:nvSpPr>
        <p:spPr>
          <a:xfrm>
            <a:off x="6135240" y="2907396"/>
            <a:ext cx="3061838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Web-friendly packaging (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Webcil</a:t>
            </a:r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11163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BB3B-1556-537B-98E7-7AC4A0C3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Frontend web development with </a:t>
            </a:r>
            <a:r>
              <a:rPr lang="en-US" sz="3600" dirty="0" err="1">
                <a:solidFill>
                  <a:srgbClr val="3803DB"/>
                </a:solidFill>
              </a:rPr>
              <a:t>Blazor</a:t>
            </a:r>
            <a:r>
              <a:rPr lang="en-US" sz="3600" dirty="0"/>
              <a:t> in .NET 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6D85E5-71ED-9179-BC1D-EDED500BB870}"/>
              </a:ext>
            </a:extLst>
          </p:cNvPr>
          <p:cNvGrpSpPr/>
          <p:nvPr/>
        </p:nvGrpSpPr>
        <p:grpSpPr>
          <a:xfrm>
            <a:off x="1764172" y="1585424"/>
            <a:ext cx="1121442" cy="1121442"/>
            <a:chOff x="1764172" y="1585424"/>
            <a:chExt cx="1121442" cy="1121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BC5287-3328-5F48-4DEE-3A33D219F757}"/>
                </a:ext>
              </a:extLst>
            </p:cNvPr>
            <p:cNvSpPr/>
            <p:nvPr/>
          </p:nvSpPr>
          <p:spPr bwMode="auto">
            <a:xfrm>
              <a:off x="1764172" y="1585424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6" name="Graphic 183">
              <a:extLst>
                <a:ext uri="{FF2B5EF4-FFF2-40B4-BE49-F238E27FC236}">
                  <a16:creationId xmlns:a16="http://schemas.microsoft.com/office/drawing/2014/main" id="{FF3AD440-6FE2-FD3A-C63A-AA2AAB660437}"/>
                </a:ext>
              </a:extLst>
            </p:cNvPr>
            <p:cNvSpPr/>
            <p:nvPr/>
          </p:nvSpPr>
          <p:spPr>
            <a:xfrm>
              <a:off x="2005011" y="1826263"/>
              <a:ext cx="639764" cy="639764"/>
            </a:xfrm>
            <a:custGeom>
              <a:avLst/>
              <a:gdLst>
                <a:gd name="connsiteX0" fmla="*/ 252413 w 381000"/>
                <a:gd name="connsiteY0" fmla="*/ 0 h 381000"/>
                <a:gd name="connsiteX1" fmla="*/ 266570 w 381000"/>
                <a:gd name="connsiteY1" fmla="*/ 12349 h 381000"/>
                <a:gd name="connsiteX2" fmla="*/ 266700 w 381000"/>
                <a:gd name="connsiteY2" fmla="*/ 14288 h 381000"/>
                <a:gd name="connsiteX3" fmla="*/ 266710 w 381000"/>
                <a:gd name="connsiteY3" fmla="*/ 58581 h 381000"/>
                <a:gd name="connsiteX4" fmla="*/ 322437 w 381000"/>
                <a:gd name="connsiteY4" fmla="*/ 114379 h 381000"/>
                <a:gd name="connsiteX5" fmla="*/ 366713 w 381000"/>
                <a:gd name="connsiteY5" fmla="*/ 114394 h 381000"/>
                <a:gd name="connsiteX6" fmla="*/ 381000 w 381000"/>
                <a:gd name="connsiteY6" fmla="*/ 128681 h 381000"/>
                <a:gd name="connsiteX7" fmla="*/ 368652 w 381000"/>
                <a:gd name="connsiteY7" fmla="*/ 142838 h 381000"/>
                <a:gd name="connsiteX8" fmla="*/ 366713 w 381000"/>
                <a:gd name="connsiteY8" fmla="*/ 142969 h 381000"/>
                <a:gd name="connsiteX9" fmla="*/ 323850 w 381000"/>
                <a:gd name="connsiteY9" fmla="*/ 142951 h 381000"/>
                <a:gd name="connsiteX10" fmla="*/ 323850 w 381000"/>
                <a:gd name="connsiteY10" fmla="*/ 176289 h 381000"/>
                <a:gd name="connsiteX11" fmla="*/ 366713 w 381000"/>
                <a:gd name="connsiteY11" fmla="*/ 176306 h 381000"/>
                <a:gd name="connsiteX12" fmla="*/ 380870 w 381000"/>
                <a:gd name="connsiteY12" fmla="*/ 188656 h 381000"/>
                <a:gd name="connsiteX13" fmla="*/ 381000 w 381000"/>
                <a:gd name="connsiteY13" fmla="*/ 190593 h 381000"/>
                <a:gd name="connsiteX14" fmla="*/ 368652 w 381000"/>
                <a:gd name="connsiteY14" fmla="*/ 204751 h 381000"/>
                <a:gd name="connsiteX15" fmla="*/ 366713 w 381000"/>
                <a:gd name="connsiteY15" fmla="*/ 204881 h 381000"/>
                <a:gd name="connsiteX16" fmla="*/ 323850 w 381000"/>
                <a:gd name="connsiteY16" fmla="*/ 204864 h 381000"/>
                <a:gd name="connsiteX17" fmla="*/ 323850 w 381000"/>
                <a:gd name="connsiteY17" fmla="*/ 238201 h 381000"/>
                <a:gd name="connsiteX18" fmla="*/ 366713 w 381000"/>
                <a:gd name="connsiteY18" fmla="*/ 238218 h 381000"/>
                <a:gd name="connsiteX19" fmla="*/ 380870 w 381000"/>
                <a:gd name="connsiteY19" fmla="*/ 250568 h 381000"/>
                <a:gd name="connsiteX20" fmla="*/ 381000 w 381000"/>
                <a:gd name="connsiteY20" fmla="*/ 252506 h 381000"/>
                <a:gd name="connsiteX21" fmla="*/ 368652 w 381000"/>
                <a:gd name="connsiteY21" fmla="*/ 266664 h 381000"/>
                <a:gd name="connsiteX22" fmla="*/ 366713 w 381000"/>
                <a:gd name="connsiteY22" fmla="*/ 266793 h 381000"/>
                <a:gd name="connsiteX23" fmla="*/ 322402 w 381000"/>
                <a:gd name="connsiteY23" fmla="*/ 266791 h 381000"/>
                <a:gd name="connsiteX24" fmla="*/ 266710 w 381000"/>
                <a:gd name="connsiteY24" fmla="*/ 322419 h 381000"/>
                <a:gd name="connsiteX25" fmla="*/ 266700 w 381000"/>
                <a:gd name="connsiteY25" fmla="*/ 366713 h 381000"/>
                <a:gd name="connsiteX26" fmla="*/ 252413 w 381000"/>
                <a:gd name="connsiteY26" fmla="*/ 381000 h 381000"/>
                <a:gd name="connsiteX27" fmla="*/ 238255 w 381000"/>
                <a:gd name="connsiteY27" fmla="*/ 368652 h 381000"/>
                <a:gd name="connsiteX28" fmla="*/ 238125 w 381000"/>
                <a:gd name="connsiteY28" fmla="*/ 366713 h 381000"/>
                <a:gd name="connsiteX29" fmla="*/ 238125 w 381000"/>
                <a:gd name="connsiteY29" fmla="*/ 323831 h 381000"/>
                <a:gd name="connsiteX30" fmla="*/ 204768 w 381000"/>
                <a:gd name="connsiteY30" fmla="*/ 323831 h 381000"/>
                <a:gd name="connsiteX31" fmla="*/ 204788 w 381000"/>
                <a:gd name="connsiteY31" fmla="*/ 366713 h 381000"/>
                <a:gd name="connsiteX32" fmla="*/ 192439 w 381000"/>
                <a:gd name="connsiteY32" fmla="*/ 380870 h 381000"/>
                <a:gd name="connsiteX33" fmla="*/ 190500 w 381000"/>
                <a:gd name="connsiteY33" fmla="*/ 381000 h 381000"/>
                <a:gd name="connsiteX34" fmla="*/ 176342 w 381000"/>
                <a:gd name="connsiteY34" fmla="*/ 368652 h 381000"/>
                <a:gd name="connsiteX35" fmla="*/ 176213 w 381000"/>
                <a:gd name="connsiteY35" fmla="*/ 366713 h 381000"/>
                <a:gd name="connsiteX36" fmla="*/ 176193 w 381000"/>
                <a:gd name="connsiteY36" fmla="*/ 323831 h 381000"/>
                <a:gd name="connsiteX37" fmla="*/ 142875 w 381000"/>
                <a:gd name="connsiteY37" fmla="*/ 323831 h 381000"/>
                <a:gd name="connsiteX38" fmla="*/ 142875 w 381000"/>
                <a:gd name="connsiteY38" fmla="*/ 366713 h 381000"/>
                <a:gd name="connsiteX39" fmla="*/ 130526 w 381000"/>
                <a:gd name="connsiteY39" fmla="*/ 380870 h 381000"/>
                <a:gd name="connsiteX40" fmla="*/ 128588 w 381000"/>
                <a:gd name="connsiteY40" fmla="*/ 381000 h 381000"/>
                <a:gd name="connsiteX41" fmla="*/ 114431 w 381000"/>
                <a:gd name="connsiteY41" fmla="*/ 368652 h 381000"/>
                <a:gd name="connsiteX42" fmla="*/ 114300 w 381000"/>
                <a:gd name="connsiteY42" fmla="*/ 366713 h 381000"/>
                <a:gd name="connsiteX43" fmla="*/ 114309 w 381000"/>
                <a:gd name="connsiteY43" fmla="*/ 322423 h 381000"/>
                <a:gd name="connsiteX44" fmla="*/ 58579 w 381000"/>
                <a:gd name="connsiteY44" fmla="*/ 266700 h 381000"/>
                <a:gd name="connsiteX45" fmla="*/ 14288 w 381000"/>
                <a:gd name="connsiteY45" fmla="*/ 266700 h 381000"/>
                <a:gd name="connsiteX46" fmla="*/ 0 w 381000"/>
                <a:gd name="connsiteY46" fmla="*/ 252413 h 381000"/>
                <a:gd name="connsiteX47" fmla="*/ 12349 w 381000"/>
                <a:gd name="connsiteY47" fmla="*/ 238255 h 381000"/>
                <a:gd name="connsiteX48" fmla="*/ 14288 w 381000"/>
                <a:gd name="connsiteY48" fmla="*/ 238125 h 381000"/>
                <a:gd name="connsiteX49" fmla="*/ 57150 w 381000"/>
                <a:gd name="connsiteY49" fmla="*/ 238106 h 381000"/>
                <a:gd name="connsiteX50" fmla="*/ 57150 w 381000"/>
                <a:gd name="connsiteY50" fmla="*/ 204768 h 381000"/>
                <a:gd name="connsiteX51" fmla="*/ 14288 w 381000"/>
                <a:gd name="connsiteY51" fmla="*/ 204788 h 381000"/>
                <a:gd name="connsiteX52" fmla="*/ 130 w 381000"/>
                <a:gd name="connsiteY52" fmla="*/ 192439 h 381000"/>
                <a:gd name="connsiteX53" fmla="*/ 0 w 381000"/>
                <a:gd name="connsiteY53" fmla="*/ 190500 h 381000"/>
                <a:gd name="connsiteX54" fmla="*/ 12349 w 381000"/>
                <a:gd name="connsiteY54" fmla="*/ 176342 h 381000"/>
                <a:gd name="connsiteX55" fmla="*/ 14288 w 381000"/>
                <a:gd name="connsiteY55" fmla="*/ 176213 h 381000"/>
                <a:gd name="connsiteX56" fmla="*/ 57150 w 381000"/>
                <a:gd name="connsiteY56" fmla="*/ 176193 h 381000"/>
                <a:gd name="connsiteX57" fmla="*/ 57150 w 381000"/>
                <a:gd name="connsiteY57" fmla="*/ 142856 h 381000"/>
                <a:gd name="connsiteX58" fmla="*/ 14288 w 381000"/>
                <a:gd name="connsiteY58" fmla="*/ 142875 h 381000"/>
                <a:gd name="connsiteX59" fmla="*/ 130 w 381000"/>
                <a:gd name="connsiteY59" fmla="*/ 130526 h 381000"/>
                <a:gd name="connsiteX60" fmla="*/ 0 w 381000"/>
                <a:gd name="connsiteY60" fmla="*/ 128588 h 381000"/>
                <a:gd name="connsiteX61" fmla="*/ 12349 w 381000"/>
                <a:gd name="connsiteY61" fmla="*/ 114431 h 381000"/>
                <a:gd name="connsiteX62" fmla="*/ 14288 w 381000"/>
                <a:gd name="connsiteY62" fmla="*/ 114300 h 381000"/>
                <a:gd name="connsiteX63" fmla="*/ 58583 w 381000"/>
                <a:gd name="connsiteY63" fmla="*/ 114282 h 381000"/>
                <a:gd name="connsiteX64" fmla="*/ 114309 w 381000"/>
                <a:gd name="connsiteY64" fmla="*/ 58577 h 381000"/>
                <a:gd name="connsiteX65" fmla="*/ 114300 w 381000"/>
                <a:gd name="connsiteY65" fmla="*/ 14288 h 381000"/>
                <a:gd name="connsiteX66" fmla="*/ 128588 w 381000"/>
                <a:gd name="connsiteY66" fmla="*/ 0 h 381000"/>
                <a:gd name="connsiteX67" fmla="*/ 142745 w 381000"/>
                <a:gd name="connsiteY67" fmla="*/ 12349 h 381000"/>
                <a:gd name="connsiteX68" fmla="*/ 142875 w 381000"/>
                <a:gd name="connsiteY68" fmla="*/ 14288 h 381000"/>
                <a:gd name="connsiteX69" fmla="*/ 142875 w 381000"/>
                <a:gd name="connsiteY69" fmla="*/ 57131 h 381000"/>
                <a:gd name="connsiteX70" fmla="*/ 176193 w 381000"/>
                <a:gd name="connsiteY70" fmla="*/ 57131 h 381000"/>
                <a:gd name="connsiteX71" fmla="*/ 176213 w 381000"/>
                <a:gd name="connsiteY71" fmla="*/ 14288 h 381000"/>
                <a:gd name="connsiteX72" fmla="*/ 188561 w 381000"/>
                <a:gd name="connsiteY72" fmla="*/ 130 h 381000"/>
                <a:gd name="connsiteX73" fmla="*/ 190500 w 381000"/>
                <a:gd name="connsiteY73" fmla="*/ 0 h 381000"/>
                <a:gd name="connsiteX74" fmla="*/ 204658 w 381000"/>
                <a:gd name="connsiteY74" fmla="*/ 12349 h 381000"/>
                <a:gd name="connsiteX75" fmla="*/ 204788 w 381000"/>
                <a:gd name="connsiteY75" fmla="*/ 14288 h 381000"/>
                <a:gd name="connsiteX76" fmla="*/ 204768 w 381000"/>
                <a:gd name="connsiteY76" fmla="*/ 57131 h 381000"/>
                <a:gd name="connsiteX77" fmla="*/ 238125 w 381000"/>
                <a:gd name="connsiteY77" fmla="*/ 57131 h 381000"/>
                <a:gd name="connsiteX78" fmla="*/ 238125 w 381000"/>
                <a:gd name="connsiteY78" fmla="*/ 14288 h 381000"/>
                <a:gd name="connsiteX79" fmla="*/ 248614 w 381000"/>
                <a:gd name="connsiteY79" fmla="*/ 510 h 381000"/>
                <a:gd name="connsiteX80" fmla="*/ 250473 w 381000"/>
                <a:gd name="connsiteY80" fmla="*/ 130 h 381000"/>
                <a:gd name="connsiteX81" fmla="*/ 252413 w 381000"/>
                <a:gd name="connsiteY81" fmla="*/ 0 h 381000"/>
                <a:gd name="connsiteX82" fmla="*/ 190593 w 381000"/>
                <a:gd name="connsiteY82" fmla="*/ 133444 h 381000"/>
                <a:gd name="connsiteX83" fmla="*/ 133444 w 381000"/>
                <a:gd name="connsiteY83" fmla="*/ 190593 h 381000"/>
                <a:gd name="connsiteX84" fmla="*/ 190593 w 381000"/>
                <a:gd name="connsiteY84" fmla="*/ 247743 h 381000"/>
                <a:gd name="connsiteX85" fmla="*/ 247743 w 381000"/>
                <a:gd name="connsiteY85" fmla="*/ 190593 h 381000"/>
                <a:gd name="connsiteX86" fmla="*/ 190593 w 381000"/>
                <a:gd name="connsiteY86" fmla="*/ 133444 h 381000"/>
                <a:gd name="connsiteX87" fmla="*/ 190593 w 381000"/>
                <a:gd name="connsiteY87" fmla="*/ 162018 h 381000"/>
                <a:gd name="connsiteX88" fmla="*/ 219168 w 381000"/>
                <a:gd name="connsiteY88" fmla="*/ 190593 h 381000"/>
                <a:gd name="connsiteX89" fmla="*/ 190593 w 381000"/>
                <a:gd name="connsiteY89" fmla="*/ 219168 h 381000"/>
                <a:gd name="connsiteX90" fmla="*/ 162018 w 381000"/>
                <a:gd name="connsiteY90" fmla="*/ 190593 h 381000"/>
                <a:gd name="connsiteX91" fmla="*/ 190593 w 381000"/>
                <a:gd name="connsiteY91" fmla="*/ 16201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81000" h="381000">
                  <a:moveTo>
                    <a:pt x="252413" y="0"/>
                  </a:moveTo>
                  <a:cubicBezTo>
                    <a:pt x="259646" y="0"/>
                    <a:pt x="265624" y="5375"/>
                    <a:pt x="266570" y="12349"/>
                  </a:cubicBezTo>
                  <a:lnTo>
                    <a:pt x="266700" y="14288"/>
                  </a:lnTo>
                  <a:lnTo>
                    <a:pt x="266710" y="58581"/>
                  </a:lnTo>
                  <a:cubicBezTo>
                    <a:pt x="294723" y="64272"/>
                    <a:pt x="316781" y="86354"/>
                    <a:pt x="322437" y="114379"/>
                  </a:cubicBezTo>
                  <a:lnTo>
                    <a:pt x="366713" y="114394"/>
                  </a:lnTo>
                  <a:cubicBezTo>
                    <a:pt x="374603" y="114394"/>
                    <a:pt x="381000" y="120791"/>
                    <a:pt x="381000" y="128681"/>
                  </a:cubicBezTo>
                  <a:cubicBezTo>
                    <a:pt x="381000" y="135915"/>
                    <a:pt x="375624" y="141892"/>
                    <a:pt x="368652" y="142838"/>
                  </a:cubicBezTo>
                  <a:lnTo>
                    <a:pt x="366713" y="142969"/>
                  </a:lnTo>
                  <a:lnTo>
                    <a:pt x="323850" y="142951"/>
                  </a:lnTo>
                  <a:lnTo>
                    <a:pt x="323850" y="176289"/>
                  </a:lnTo>
                  <a:lnTo>
                    <a:pt x="366713" y="176306"/>
                  </a:lnTo>
                  <a:cubicBezTo>
                    <a:pt x="373946" y="176306"/>
                    <a:pt x="379924" y="181682"/>
                    <a:pt x="380870" y="188656"/>
                  </a:cubicBezTo>
                  <a:lnTo>
                    <a:pt x="381000" y="190593"/>
                  </a:lnTo>
                  <a:cubicBezTo>
                    <a:pt x="381000" y="197827"/>
                    <a:pt x="375624" y="203805"/>
                    <a:pt x="368652" y="204751"/>
                  </a:cubicBezTo>
                  <a:lnTo>
                    <a:pt x="366713" y="204881"/>
                  </a:lnTo>
                  <a:lnTo>
                    <a:pt x="323850" y="204864"/>
                  </a:lnTo>
                  <a:lnTo>
                    <a:pt x="323850" y="238201"/>
                  </a:lnTo>
                  <a:lnTo>
                    <a:pt x="366713" y="238218"/>
                  </a:lnTo>
                  <a:cubicBezTo>
                    <a:pt x="373946" y="238218"/>
                    <a:pt x="379924" y="243594"/>
                    <a:pt x="380870" y="250568"/>
                  </a:cubicBezTo>
                  <a:lnTo>
                    <a:pt x="381000" y="252506"/>
                  </a:lnTo>
                  <a:cubicBezTo>
                    <a:pt x="381000" y="259739"/>
                    <a:pt x="375624" y="265717"/>
                    <a:pt x="368652" y="266664"/>
                  </a:cubicBezTo>
                  <a:lnTo>
                    <a:pt x="366713" y="266793"/>
                  </a:lnTo>
                  <a:lnTo>
                    <a:pt x="322402" y="266791"/>
                  </a:lnTo>
                  <a:cubicBezTo>
                    <a:pt x="316691" y="294736"/>
                    <a:pt x="294665" y="316741"/>
                    <a:pt x="266710" y="322419"/>
                  </a:cubicBezTo>
                  <a:lnTo>
                    <a:pt x="266700" y="366713"/>
                  </a:lnTo>
                  <a:cubicBezTo>
                    <a:pt x="266700" y="374603"/>
                    <a:pt x="260303" y="381000"/>
                    <a:pt x="252413" y="381000"/>
                  </a:cubicBezTo>
                  <a:cubicBezTo>
                    <a:pt x="245179" y="381000"/>
                    <a:pt x="239201" y="375624"/>
                    <a:pt x="238255" y="368652"/>
                  </a:cubicBezTo>
                  <a:lnTo>
                    <a:pt x="238125" y="366713"/>
                  </a:lnTo>
                  <a:lnTo>
                    <a:pt x="238125" y="323831"/>
                  </a:lnTo>
                  <a:lnTo>
                    <a:pt x="204768" y="323831"/>
                  </a:lnTo>
                  <a:lnTo>
                    <a:pt x="204788" y="366713"/>
                  </a:lnTo>
                  <a:cubicBezTo>
                    <a:pt x="204788" y="373946"/>
                    <a:pt x="199412" y="379924"/>
                    <a:pt x="192439" y="380870"/>
                  </a:cubicBezTo>
                  <a:lnTo>
                    <a:pt x="190500" y="381000"/>
                  </a:lnTo>
                  <a:cubicBezTo>
                    <a:pt x="183267" y="381000"/>
                    <a:pt x="177289" y="375624"/>
                    <a:pt x="176342" y="368652"/>
                  </a:cubicBezTo>
                  <a:lnTo>
                    <a:pt x="176213" y="366713"/>
                  </a:lnTo>
                  <a:lnTo>
                    <a:pt x="176193" y="323831"/>
                  </a:lnTo>
                  <a:lnTo>
                    <a:pt x="142875" y="323831"/>
                  </a:lnTo>
                  <a:lnTo>
                    <a:pt x="142875" y="366713"/>
                  </a:lnTo>
                  <a:cubicBezTo>
                    <a:pt x="142875" y="373946"/>
                    <a:pt x="137500" y="379924"/>
                    <a:pt x="130526" y="380870"/>
                  </a:cubicBezTo>
                  <a:lnTo>
                    <a:pt x="128588" y="381000"/>
                  </a:lnTo>
                  <a:cubicBezTo>
                    <a:pt x="121354" y="381000"/>
                    <a:pt x="115377" y="375624"/>
                    <a:pt x="114431" y="368652"/>
                  </a:cubicBezTo>
                  <a:lnTo>
                    <a:pt x="114300" y="366713"/>
                  </a:lnTo>
                  <a:lnTo>
                    <a:pt x="114309" y="322423"/>
                  </a:lnTo>
                  <a:cubicBezTo>
                    <a:pt x="86313" y="316744"/>
                    <a:pt x="64261" y="294694"/>
                    <a:pt x="58579" y="266700"/>
                  </a:cubicBezTo>
                  <a:lnTo>
                    <a:pt x="14288" y="266700"/>
                  </a:lnTo>
                  <a:cubicBezTo>
                    <a:pt x="6397" y="266700"/>
                    <a:pt x="0" y="260303"/>
                    <a:pt x="0" y="252413"/>
                  </a:cubicBezTo>
                  <a:cubicBezTo>
                    <a:pt x="0" y="245179"/>
                    <a:pt x="5375" y="239201"/>
                    <a:pt x="12349" y="238255"/>
                  </a:cubicBezTo>
                  <a:lnTo>
                    <a:pt x="14288" y="238125"/>
                  </a:lnTo>
                  <a:lnTo>
                    <a:pt x="57150" y="238106"/>
                  </a:lnTo>
                  <a:lnTo>
                    <a:pt x="57150" y="204768"/>
                  </a:lnTo>
                  <a:lnTo>
                    <a:pt x="14288" y="204788"/>
                  </a:lnTo>
                  <a:cubicBezTo>
                    <a:pt x="7054" y="204788"/>
                    <a:pt x="1077" y="199412"/>
                    <a:pt x="130" y="192439"/>
                  </a:cubicBezTo>
                  <a:lnTo>
                    <a:pt x="0" y="190500"/>
                  </a:lnTo>
                  <a:cubicBezTo>
                    <a:pt x="0" y="183267"/>
                    <a:pt x="5375" y="177289"/>
                    <a:pt x="12349" y="176342"/>
                  </a:cubicBezTo>
                  <a:lnTo>
                    <a:pt x="14288" y="176213"/>
                  </a:lnTo>
                  <a:lnTo>
                    <a:pt x="57150" y="176193"/>
                  </a:lnTo>
                  <a:lnTo>
                    <a:pt x="57150" y="142856"/>
                  </a:lnTo>
                  <a:lnTo>
                    <a:pt x="14288" y="142875"/>
                  </a:lnTo>
                  <a:cubicBezTo>
                    <a:pt x="7054" y="142875"/>
                    <a:pt x="1077" y="137500"/>
                    <a:pt x="130" y="130526"/>
                  </a:cubicBezTo>
                  <a:lnTo>
                    <a:pt x="0" y="128588"/>
                  </a:lnTo>
                  <a:cubicBezTo>
                    <a:pt x="0" y="121354"/>
                    <a:pt x="5375" y="115377"/>
                    <a:pt x="12349" y="114431"/>
                  </a:cubicBezTo>
                  <a:lnTo>
                    <a:pt x="14288" y="114300"/>
                  </a:lnTo>
                  <a:lnTo>
                    <a:pt x="58583" y="114282"/>
                  </a:lnTo>
                  <a:cubicBezTo>
                    <a:pt x="64271" y="86297"/>
                    <a:pt x="86320" y="64255"/>
                    <a:pt x="114309" y="58577"/>
                  </a:cubicBezTo>
                  <a:lnTo>
                    <a:pt x="114300" y="14288"/>
                  </a:lnTo>
                  <a:cubicBezTo>
                    <a:pt x="114300" y="6397"/>
                    <a:pt x="120697" y="0"/>
                    <a:pt x="128588" y="0"/>
                  </a:cubicBezTo>
                  <a:cubicBezTo>
                    <a:pt x="135821" y="0"/>
                    <a:pt x="141798" y="5375"/>
                    <a:pt x="142745" y="12349"/>
                  </a:cubicBezTo>
                  <a:lnTo>
                    <a:pt x="142875" y="14288"/>
                  </a:lnTo>
                  <a:lnTo>
                    <a:pt x="142875" y="57131"/>
                  </a:lnTo>
                  <a:lnTo>
                    <a:pt x="176193" y="57131"/>
                  </a:lnTo>
                  <a:lnTo>
                    <a:pt x="176213" y="14288"/>
                  </a:lnTo>
                  <a:cubicBezTo>
                    <a:pt x="176213" y="7054"/>
                    <a:pt x="181588" y="1077"/>
                    <a:pt x="188561" y="130"/>
                  </a:cubicBezTo>
                  <a:lnTo>
                    <a:pt x="190500" y="0"/>
                  </a:lnTo>
                  <a:cubicBezTo>
                    <a:pt x="197733" y="0"/>
                    <a:pt x="203711" y="5375"/>
                    <a:pt x="204658" y="12349"/>
                  </a:cubicBezTo>
                  <a:lnTo>
                    <a:pt x="204788" y="14288"/>
                  </a:lnTo>
                  <a:lnTo>
                    <a:pt x="204768" y="57131"/>
                  </a:lnTo>
                  <a:lnTo>
                    <a:pt x="238125" y="57131"/>
                  </a:lnTo>
                  <a:lnTo>
                    <a:pt x="238125" y="14288"/>
                  </a:lnTo>
                  <a:cubicBezTo>
                    <a:pt x="238125" y="7712"/>
                    <a:pt x="242567" y="2174"/>
                    <a:pt x="248614" y="510"/>
                  </a:cubicBezTo>
                  <a:lnTo>
                    <a:pt x="250473" y="130"/>
                  </a:lnTo>
                  <a:lnTo>
                    <a:pt x="252413" y="0"/>
                  </a:lnTo>
                  <a:close/>
                  <a:moveTo>
                    <a:pt x="190593" y="133444"/>
                  </a:moveTo>
                  <a:cubicBezTo>
                    <a:pt x="159031" y="133444"/>
                    <a:pt x="133444" y="159031"/>
                    <a:pt x="133444" y="190593"/>
                  </a:cubicBezTo>
                  <a:cubicBezTo>
                    <a:pt x="133444" y="222157"/>
                    <a:pt x="159031" y="247743"/>
                    <a:pt x="190593" y="247743"/>
                  </a:cubicBezTo>
                  <a:cubicBezTo>
                    <a:pt x="222157" y="247743"/>
                    <a:pt x="247743" y="222157"/>
                    <a:pt x="247743" y="190593"/>
                  </a:cubicBezTo>
                  <a:cubicBezTo>
                    <a:pt x="247743" y="159031"/>
                    <a:pt x="222157" y="133444"/>
                    <a:pt x="190593" y="133444"/>
                  </a:cubicBezTo>
                  <a:close/>
                  <a:moveTo>
                    <a:pt x="190593" y="162018"/>
                  </a:moveTo>
                  <a:cubicBezTo>
                    <a:pt x="206376" y="162018"/>
                    <a:pt x="219168" y="174812"/>
                    <a:pt x="219168" y="190593"/>
                  </a:cubicBezTo>
                  <a:cubicBezTo>
                    <a:pt x="219168" y="206376"/>
                    <a:pt x="206376" y="219168"/>
                    <a:pt x="190593" y="219168"/>
                  </a:cubicBezTo>
                  <a:cubicBezTo>
                    <a:pt x="174812" y="219168"/>
                    <a:pt x="162018" y="206376"/>
                    <a:pt x="162018" y="190593"/>
                  </a:cubicBezTo>
                  <a:cubicBezTo>
                    <a:pt x="162018" y="174812"/>
                    <a:pt x="174812" y="162018"/>
                    <a:pt x="190593" y="162018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06D896F-43D0-A0C4-B504-8BF9C123691D}"/>
              </a:ext>
            </a:extLst>
          </p:cNvPr>
          <p:cNvSpPr txBox="1"/>
          <p:nvPr/>
        </p:nvSpPr>
        <p:spPr>
          <a:xfrm>
            <a:off x="584199" y="2963764"/>
            <a:ext cx="3481389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Full stack web UI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E1EFCB9-3E2E-20FC-AB37-6E8613017907}"/>
              </a:ext>
            </a:extLst>
          </p:cNvPr>
          <p:cNvSpPr txBox="1">
            <a:spLocks/>
          </p:cNvSpPr>
          <p:nvPr/>
        </p:nvSpPr>
        <p:spPr>
          <a:xfrm>
            <a:off x="1342103" y="3657782"/>
            <a:ext cx="2241755" cy="292810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server rendering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Enhanced navigation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form handling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Streaming rendering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client interactivity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component or page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 select the render mode at runtime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C5A9D-D288-4290-BBCE-DB4EF0CA8876}"/>
              </a:ext>
            </a:extLst>
          </p:cNvPr>
          <p:cNvGrpSpPr/>
          <p:nvPr/>
        </p:nvGrpSpPr>
        <p:grpSpPr>
          <a:xfrm>
            <a:off x="5523372" y="1585424"/>
            <a:ext cx="1121442" cy="1121442"/>
            <a:chOff x="5523372" y="1585424"/>
            <a:chExt cx="1121442" cy="112144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3C6C5ED-55F3-B504-4598-19C05D4E913D}"/>
                </a:ext>
              </a:extLst>
            </p:cNvPr>
            <p:cNvSpPr/>
            <p:nvPr/>
          </p:nvSpPr>
          <p:spPr bwMode="auto">
            <a:xfrm>
              <a:off x="5523372" y="1585424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9" name="Graphic 33">
              <a:extLst>
                <a:ext uri="{FF2B5EF4-FFF2-40B4-BE49-F238E27FC236}">
                  <a16:creationId xmlns:a16="http://schemas.microsoft.com/office/drawing/2014/main" id="{7ACE7366-2DFE-3D14-D4C1-EA32E8780F63}"/>
                </a:ext>
              </a:extLst>
            </p:cNvPr>
            <p:cNvSpPr/>
            <p:nvPr/>
          </p:nvSpPr>
          <p:spPr>
            <a:xfrm>
              <a:off x="5812661" y="1863475"/>
              <a:ext cx="542864" cy="565340"/>
            </a:xfrm>
            <a:custGeom>
              <a:avLst/>
              <a:gdLst>
                <a:gd name="connsiteX0" fmla="*/ 89274 w 178348"/>
                <a:gd name="connsiteY0" fmla="*/ 0 h 185732"/>
                <a:gd name="connsiteX1" fmla="*/ 110058 w 178348"/>
                <a:gd name="connsiteY1" fmla="*/ 2410 h 185732"/>
                <a:gd name="connsiteX2" fmla="*/ 115601 w 178348"/>
                <a:gd name="connsiteY2" fmla="*/ 8592 h 185732"/>
                <a:gd name="connsiteX3" fmla="*/ 117220 w 178348"/>
                <a:gd name="connsiteY3" fmla="*/ 23136 h 185732"/>
                <a:gd name="connsiteX4" fmla="*/ 131782 w 178348"/>
                <a:gd name="connsiteY4" fmla="*/ 34777 h 185732"/>
                <a:gd name="connsiteX5" fmla="*/ 135575 w 178348"/>
                <a:gd name="connsiteY5" fmla="*/ 33766 h 185732"/>
                <a:gd name="connsiteX6" fmla="*/ 148920 w 178348"/>
                <a:gd name="connsiteY6" fmla="*/ 27908 h 185732"/>
                <a:gd name="connsiteX7" fmla="*/ 157016 w 178348"/>
                <a:gd name="connsiteY7" fmla="*/ 29566 h 185732"/>
                <a:gd name="connsiteX8" fmla="*/ 178009 w 178348"/>
                <a:gd name="connsiteY8" fmla="*/ 65684 h 185732"/>
                <a:gd name="connsiteX9" fmla="*/ 175428 w 178348"/>
                <a:gd name="connsiteY9" fmla="*/ 73543 h 185732"/>
                <a:gd name="connsiteX10" fmla="*/ 163598 w 178348"/>
                <a:gd name="connsiteY10" fmla="*/ 82267 h 185732"/>
                <a:gd name="connsiteX11" fmla="*/ 160784 w 178348"/>
                <a:gd name="connsiteY11" fmla="*/ 100656 h 185732"/>
                <a:gd name="connsiteX12" fmla="*/ 163598 w 178348"/>
                <a:gd name="connsiteY12" fmla="*/ 103470 h 185732"/>
                <a:gd name="connsiteX13" fmla="*/ 175437 w 178348"/>
                <a:gd name="connsiteY13" fmla="*/ 112185 h 185732"/>
                <a:gd name="connsiteX14" fmla="*/ 178028 w 178348"/>
                <a:gd name="connsiteY14" fmla="*/ 120053 h 185732"/>
                <a:gd name="connsiteX15" fmla="*/ 157035 w 178348"/>
                <a:gd name="connsiteY15" fmla="*/ 156172 h 185732"/>
                <a:gd name="connsiteX16" fmla="*/ 148958 w 178348"/>
                <a:gd name="connsiteY16" fmla="*/ 157839 h 185732"/>
                <a:gd name="connsiteX17" fmla="*/ 135556 w 178348"/>
                <a:gd name="connsiteY17" fmla="*/ 151962 h 185732"/>
                <a:gd name="connsiteX18" fmla="*/ 118240 w 178348"/>
                <a:gd name="connsiteY18" fmla="*/ 158722 h 185732"/>
                <a:gd name="connsiteX19" fmla="*/ 117211 w 178348"/>
                <a:gd name="connsiteY19" fmla="*/ 162573 h 185732"/>
                <a:gd name="connsiteX20" fmla="*/ 115601 w 178348"/>
                <a:gd name="connsiteY20" fmla="*/ 177108 h 185732"/>
                <a:gd name="connsiteX21" fmla="*/ 110153 w 178348"/>
                <a:gd name="connsiteY21" fmla="*/ 183271 h 185732"/>
                <a:gd name="connsiteX22" fmla="*/ 68186 w 178348"/>
                <a:gd name="connsiteY22" fmla="*/ 183271 h 185732"/>
                <a:gd name="connsiteX23" fmla="*/ 62737 w 178348"/>
                <a:gd name="connsiteY23" fmla="*/ 177108 h 185732"/>
                <a:gd name="connsiteX24" fmla="*/ 61137 w 178348"/>
                <a:gd name="connsiteY24" fmla="*/ 162592 h 185732"/>
                <a:gd name="connsiteX25" fmla="*/ 46567 w 178348"/>
                <a:gd name="connsiteY25" fmla="*/ 151005 h 185732"/>
                <a:gd name="connsiteX26" fmla="*/ 42792 w 178348"/>
                <a:gd name="connsiteY26" fmla="*/ 152019 h 185732"/>
                <a:gd name="connsiteX27" fmla="*/ 29400 w 178348"/>
                <a:gd name="connsiteY27" fmla="*/ 157886 h 185732"/>
                <a:gd name="connsiteX28" fmla="*/ 21313 w 178348"/>
                <a:gd name="connsiteY28" fmla="*/ 156220 h 185732"/>
                <a:gd name="connsiteX29" fmla="*/ 320 w 178348"/>
                <a:gd name="connsiteY29" fmla="*/ 120063 h 185732"/>
                <a:gd name="connsiteX30" fmla="*/ 2911 w 178348"/>
                <a:gd name="connsiteY30" fmla="*/ 112195 h 185732"/>
                <a:gd name="connsiteX31" fmla="*/ 14751 w 178348"/>
                <a:gd name="connsiteY31" fmla="*/ 103470 h 185732"/>
                <a:gd name="connsiteX32" fmla="*/ 17581 w 178348"/>
                <a:gd name="connsiteY32" fmla="*/ 85097 h 185732"/>
                <a:gd name="connsiteX33" fmla="*/ 14751 w 178348"/>
                <a:gd name="connsiteY33" fmla="*/ 82267 h 185732"/>
                <a:gd name="connsiteX34" fmla="*/ 2911 w 178348"/>
                <a:gd name="connsiteY34" fmla="*/ 73562 h 185732"/>
                <a:gd name="connsiteX35" fmla="*/ 330 w 178348"/>
                <a:gd name="connsiteY35" fmla="*/ 65694 h 185732"/>
                <a:gd name="connsiteX36" fmla="*/ 21323 w 178348"/>
                <a:gd name="connsiteY36" fmla="*/ 29575 h 185732"/>
                <a:gd name="connsiteX37" fmla="*/ 29419 w 178348"/>
                <a:gd name="connsiteY37" fmla="*/ 27918 h 185732"/>
                <a:gd name="connsiteX38" fmla="*/ 42754 w 178348"/>
                <a:gd name="connsiteY38" fmla="*/ 33776 h 185732"/>
                <a:gd name="connsiteX39" fmla="*/ 60130 w 178348"/>
                <a:gd name="connsiteY39" fmla="*/ 26909 h 185732"/>
                <a:gd name="connsiteX40" fmla="*/ 61137 w 178348"/>
                <a:gd name="connsiteY40" fmla="*/ 23127 h 185732"/>
                <a:gd name="connsiteX41" fmla="*/ 62757 w 178348"/>
                <a:gd name="connsiteY41" fmla="*/ 8592 h 185732"/>
                <a:gd name="connsiteX42" fmla="*/ 68310 w 178348"/>
                <a:gd name="connsiteY42" fmla="*/ 2400 h 185732"/>
                <a:gd name="connsiteX43" fmla="*/ 89274 w 178348"/>
                <a:gd name="connsiteY43" fmla="*/ 0 h 185732"/>
                <a:gd name="connsiteX44" fmla="*/ 89160 w 178348"/>
                <a:gd name="connsiteY44" fmla="*/ 64294 h 185732"/>
                <a:gd name="connsiteX45" fmla="*/ 60585 w 178348"/>
                <a:gd name="connsiteY45" fmla="*/ 92869 h 185732"/>
                <a:gd name="connsiteX46" fmla="*/ 89160 w 178348"/>
                <a:gd name="connsiteY46" fmla="*/ 121444 h 185732"/>
                <a:gd name="connsiteX47" fmla="*/ 117735 w 178348"/>
                <a:gd name="connsiteY47" fmla="*/ 92869 h 185732"/>
                <a:gd name="connsiteX48" fmla="*/ 89160 w 178348"/>
                <a:gd name="connsiteY48" fmla="*/ 64294 h 1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8348" h="185732">
                  <a:moveTo>
                    <a:pt x="89274" y="0"/>
                  </a:moveTo>
                  <a:cubicBezTo>
                    <a:pt x="96265" y="76"/>
                    <a:pt x="103228" y="886"/>
                    <a:pt x="110058" y="2410"/>
                  </a:cubicBezTo>
                  <a:cubicBezTo>
                    <a:pt x="113036" y="3075"/>
                    <a:pt x="115263" y="5558"/>
                    <a:pt x="115601" y="8592"/>
                  </a:cubicBezTo>
                  <a:lnTo>
                    <a:pt x="117220" y="23136"/>
                  </a:lnTo>
                  <a:cubicBezTo>
                    <a:pt x="118027" y="30372"/>
                    <a:pt x="124547" y="35584"/>
                    <a:pt x="131782" y="34777"/>
                  </a:cubicBezTo>
                  <a:cubicBezTo>
                    <a:pt x="133090" y="34631"/>
                    <a:pt x="134368" y="34290"/>
                    <a:pt x="135575" y="33766"/>
                  </a:cubicBezTo>
                  <a:lnTo>
                    <a:pt x="148920" y="27908"/>
                  </a:lnTo>
                  <a:cubicBezTo>
                    <a:pt x="151696" y="26685"/>
                    <a:pt x="154943" y="27350"/>
                    <a:pt x="157016" y="29566"/>
                  </a:cubicBezTo>
                  <a:cubicBezTo>
                    <a:pt x="166654" y="39863"/>
                    <a:pt x="173832" y="52212"/>
                    <a:pt x="178009" y="65684"/>
                  </a:cubicBezTo>
                  <a:cubicBezTo>
                    <a:pt x="178906" y="68586"/>
                    <a:pt x="177871" y="71738"/>
                    <a:pt x="175428" y="73543"/>
                  </a:cubicBezTo>
                  <a:lnTo>
                    <a:pt x="163598" y="82267"/>
                  </a:lnTo>
                  <a:cubicBezTo>
                    <a:pt x="157743" y="86568"/>
                    <a:pt x="156483" y="94801"/>
                    <a:pt x="160784" y="100656"/>
                  </a:cubicBezTo>
                  <a:cubicBezTo>
                    <a:pt x="161574" y="101731"/>
                    <a:pt x="162522" y="102680"/>
                    <a:pt x="163598" y="103470"/>
                  </a:cubicBezTo>
                  <a:lnTo>
                    <a:pt x="175437" y="112185"/>
                  </a:lnTo>
                  <a:cubicBezTo>
                    <a:pt x="177888" y="113989"/>
                    <a:pt x="178928" y="117146"/>
                    <a:pt x="178028" y="120053"/>
                  </a:cubicBezTo>
                  <a:cubicBezTo>
                    <a:pt x="173849" y="133524"/>
                    <a:pt x="166672" y="145873"/>
                    <a:pt x="157035" y="156172"/>
                  </a:cubicBezTo>
                  <a:cubicBezTo>
                    <a:pt x="154967" y="158383"/>
                    <a:pt x="151731" y="159050"/>
                    <a:pt x="148958" y="157839"/>
                  </a:cubicBezTo>
                  <a:lnTo>
                    <a:pt x="135556" y="151962"/>
                  </a:lnTo>
                  <a:cubicBezTo>
                    <a:pt x="128908" y="149046"/>
                    <a:pt x="121154" y="152073"/>
                    <a:pt x="118240" y="158722"/>
                  </a:cubicBezTo>
                  <a:cubicBezTo>
                    <a:pt x="117703" y="159946"/>
                    <a:pt x="117356" y="161244"/>
                    <a:pt x="117211" y="162573"/>
                  </a:cubicBezTo>
                  <a:lnTo>
                    <a:pt x="115601" y="177108"/>
                  </a:lnTo>
                  <a:cubicBezTo>
                    <a:pt x="115269" y="180106"/>
                    <a:pt x="113089" y="182573"/>
                    <a:pt x="110153" y="183271"/>
                  </a:cubicBezTo>
                  <a:cubicBezTo>
                    <a:pt x="96356" y="186553"/>
                    <a:pt x="81983" y="186553"/>
                    <a:pt x="68186" y="183271"/>
                  </a:cubicBezTo>
                  <a:cubicBezTo>
                    <a:pt x="65251" y="182573"/>
                    <a:pt x="63070" y="180106"/>
                    <a:pt x="62737" y="177108"/>
                  </a:cubicBezTo>
                  <a:lnTo>
                    <a:pt x="61137" y="162592"/>
                  </a:lnTo>
                  <a:cubicBezTo>
                    <a:pt x="60314" y="155369"/>
                    <a:pt x="53790" y="150181"/>
                    <a:pt x="46567" y="151005"/>
                  </a:cubicBezTo>
                  <a:cubicBezTo>
                    <a:pt x="45265" y="151153"/>
                    <a:pt x="43993" y="151495"/>
                    <a:pt x="42792" y="152019"/>
                  </a:cubicBezTo>
                  <a:lnTo>
                    <a:pt x="29400" y="157886"/>
                  </a:lnTo>
                  <a:cubicBezTo>
                    <a:pt x="26624" y="159103"/>
                    <a:pt x="23382" y="158434"/>
                    <a:pt x="21313" y="156220"/>
                  </a:cubicBezTo>
                  <a:cubicBezTo>
                    <a:pt x="11671" y="145910"/>
                    <a:pt x="4493" y="133547"/>
                    <a:pt x="320" y="120063"/>
                  </a:cubicBezTo>
                  <a:cubicBezTo>
                    <a:pt x="-580" y="117156"/>
                    <a:pt x="460" y="113998"/>
                    <a:pt x="2911" y="112195"/>
                  </a:cubicBezTo>
                  <a:lnTo>
                    <a:pt x="14751" y="103470"/>
                  </a:lnTo>
                  <a:cubicBezTo>
                    <a:pt x="20605" y="99178"/>
                    <a:pt x="21873" y="90952"/>
                    <a:pt x="17581" y="85097"/>
                  </a:cubicBezTo>
                  <a:cubicBezTo>
                    <a:pt x="16787" y="84015"/>
                    <a:pt x="15833" y="83061"/>
                    <a:pt x="14751" y="82267"/>
                  </a:cubicBezTo>
                  <a:lnTo>
                    <a:pt x="2911" y="73562"/>
                  </a:lnTo>
                  <a:cubicBezTo>
                    <a:pt x="463" y="71756"/>
                    <a:pt x="-573" y="68599"/>
                    <a:pt x="330" y="65694"/>
                  </a:cubicBezTo>
                  <a:cubicBezTo>
                    <a:pt x="4507" y="52222"/>
                    <a:pt x="11684" y="39873"/>
                    <a:pt x="21323" y="29575"/>
                  </a:cubicBezTo>
                  <a:cubicBezTo>
                    <a:pt x="23396" y="27359"/>
                    <a:pt x="26642" y="26695"/>
                    <a:pt x="29419" y="27918"/>
                  </a:cubicBezTo>
                  <a:lnTo>
                    <a:pt x="42754" y="33776"/>
                  </a:lnTo>
                  <a:cubicBezTo>
                    <a:pt x="49448" y="36678"/>
                    <a:pt x="57228" y="33603"/>
                    <a:pt x="60130" y="26909"/>
                  </a:cubicBezTo>
                  <a:cubicBezTo>
                    <a:pt x="60652" y="25705"/>
                    <a:pt x="60991" y="24430"/>
                    <a:pt x="61137" y="23127"/>
                  </a:cubicBezTo>
                  <a:lnTo>
                    <a:pt x="62757" y="8592"/>
                  </a:lnTo>
                  <a:cubicBezTo>
                    <a:pt x="63092" y="5552"/>
                    <a:pt x="65324" y="3063"/>
                    <a:pt x="68310" y="2400"/>
                  </a:cubicBezTo>
                  <a:cubicBezTo>
                    <a:pt x="75139" y="886"/>
                    <a:pt x="82121" y="86"/>
                    <a:pt x="89274" y="0"/>
                  </a:cubicBezTo>
                  <a:close/>
                  <a:moveTo>
                    <a:pt x="89160" y="64294"/>
                  </a:moveTo>
                  <a:cubicBezTo>
                    <a:pt x="73378" y="64294"/>
                    <a:pt x="60585" y="77087"/>
                    <a:pt x="60585" y="92869"/>
                  </a:cubicBezTo>
                  <a:cubicBezTo>
                    <a:pt x="60585" y="108651"/>
                    <a:pt x="73378" y="121444"/>
                    <a:pt x="89160" y="121444"/>
                  </a:cubicBezTo>
                  <a:cubicBezTo>
                    <a:pt x="104942" y="121444"/>
                    <a:pt x="117735" y="108651"/>
                    <a:pt x="117735" y="92869"/>
                  </a:cubicBezTo>
                  <a:cubicBezTo>
                    <a:pt x="117735" y="77087"/>
                    <a:pt x="104942" y="64294"/>
                    <a:pt x="89160" y="64294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83D110-6038-3F1C-B423-A0277BEE11D3}"/>
              </a:ext>
            </a:extLst>
          </p:cNvPr>
          <p:cNvSpPr txBox="1"/>
          <p:nvPr/>
        </p:nvSpPr>
        <p:spPr>
          <a:xfrm>
            <a:off x="4343399" y="2963764"/>
            <a:ext cx="3481389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Enhancements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478BC66-624F-F13F-C795-95ED9B2F9A68}"/>
              </a:ext>
            </a:extLst>
          </p:cNvPr>
          <p:cNvSpPr txBox="1">
            <a:spLocks/>
          </p:cNvSpPr>
          <p:nvPr/>
        </p:nvSpPr>
        <p:spPr>
          <a:xfrm>
            <a:off x="5001499" y="3605297"/>
            <a:ext cx="2131459" cy="246221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R="0" indent="0" defTabSz="932742" fontAlgn="auto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cs typeface="Segoe UI" panose="020B0502040204020203" pitchFamily="34" charset="0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Generate static HTML content with components</a:t>
            </a:r>
          </a:p>
          <a:p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QuickGrid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Sections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Route to named element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circuit activity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Improved authentication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847DAB-6E82-D6D0-B9CD-181427B534B0}"/>
              </a:ext>
            </a:extLst>
          </p:cNvPr>
          <p:cNvGrpSpPr/>
          <p:nvPr/>
        </p:nvGrpSpPr>
        <p:grpSpPr>
          <a:xfrm>
            <a:off x="9316439" y="1585424"/>
            <a:ext cx="1121442" cy="1121442"/>
            <a:chOff x="9316439" y="1585424"/>
            <a:chExt cx="1121442" cy="112144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07C02D5-446D-1C9A-303A-390A01B9978A}"/>
                </a:ext>
              </a:extLst>
            </p:cNvPr>
            <p:cNvSpPr/>
            <p:nvPr/>
          </p:nvSpPr>
          <p:spPr bwMode="auto">
            <a:xfrm>
              <a:off x="9316439" y="1585424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42" name="Graphic 261">
              <a:extLst>
                <a:ext uri="{FF2B5EF4-FFF2-40B4-BE49-F238E27FC236}">
                  <a16:creationId xmlns:a16="http://schemas.microsoft.com/office/drawing/2014/main" id="{C30A1177-C9DD-F097-5B8D-C9369DA5A6AB}"/>
                </a:ext>
              </a:extLst>
            </p:cNvPr>
            <p:cNvSpPr/>
            <p:nvPr/>
          </p:nvSpPr>
          <p:spPr>
            <a:xfrm>
              <a:off x="9581974" y="1909922"/>
              <a:ext cx="590373" cy="472446"/>
            </a:xfrm>
            <a:custGeom>
              <a:avLst/>
              <a:gdLst>
                <a:gd name="connsiteX0" fmla="*/ 115929 w 381000"/>
                <a:gd name="connsiteY0" fmla="*/ 278343 h 304895"/>
                <a:gd name="connsiteX1" fmla="*/ 230156 w 381000"/>
                <a:gd name="connsiteY1" fmla="*/ 11557 h 304895"/>
                <a:gd name="connsiteX2" fmla="*/ 255167 w 381000"/>
                <a:gd name="connsiteY2" fmla="*/ 1542 h 304895"/>
                <a:gd name="connsiteX3" fmla="*/ 265938 w 381000"/>
                <a:gd name="connsiteY3" fmla="*/ 24460 h 304895"/>
                <a:gd name="connsiteX4" fmla="*/ 265180 w 381000"/>
                <a:gd name="connsiteY4" fmla="*/ 26553 h 304895"/>
                <a:gd name="connsiteX5" fmla="*/ 150954 w 381000"/>
                <a:gd name="connsiteY5" fmla="*/ 293340 h 304895"/>
                <a:gd name="connsiteX6" fmla="*/ 125944 w 381000"/>
                <a:gd name="connsiteY6" fmla="*/ 303354 h 304895"/>
                <a:gd name="connsiteX7" fmla="*/ 115173 w 381000"/>
                <a:gd name="connsiteY7" fmla="*/ 280435 h 304895"/>
                <a:gd name="connsiteX8" fmla="*/ 115929 w 381000"/>
                <a:gd name="connsiteY8" fmla="*/ 278343 h 304895"/>
                <a:gd name="connsiteX9" fmla="*/ 230156 w 381000"/>
                <a:gd name="connsiteY9" fmla="*/ 11557 h 304895"/>
                <a:gd name="connsiteX10" fmla="*/ 115929 w 381000"/>
                <a:gd name="connsiteY10" fmla="*/ 278343 h 304895"/>
                <a:gd name="connsiteX11" fmla="*/ 5580 w 381000"/>
                <a:gd name="connsiteY11" fmla="*/ 138934 h 304895"/>
                <a:gd name="connsiteX12" fmla="*/ 81780 w 381000"/>
                <a:gd name="connsiteY12" fmla="*/ 62735 h 304895"/>
                <a:gd name="connsiteX13" fmla="*/ 108720 w 381000"/>
                <a:gd name="connsiteY13" fmla="*/ 62735 h 304895"/>
                <a:gd name="connsiteX14" fmla="*/ 110305 w 381000"/>
                <a:gd name="connsiteY14" fmla="*/ 87881 h 304895"/>
                <a:gd name="connsiteX15" fmla="*/ 108720 w 381000"/>
                <a:gd name="connsiteY15" fmla="*/ 89675 h 304895"/>
                <a:gd name="connsiteX16" fmla="*/ 45991 w 381000"/>
                <a:gd name="connsiteY16" fmla="*/ 152406 h 304895"/>
                <a:gd name="connsiteX17" fmla="*/ 108720 w 381000"/>
                <a:gd name="connsiteY17" fmla="*/ 215134 h 304895"/>
                <a:gd name="connsiteX18" fmla="*/ 108720 w 381000"/>
                <a:gd name="connsiteY18" fmla="*/ 242076 h 304895"/>
                <a:gd name="connsiteX19" fmla="*/ 83574 w 381000"/>
                <a:gd name="connsiteY19" fmla="*/ 243661 h 304895"/>
                <a:gd name="connsiteX20" fmla="*/ 81780 w 381000"/>
                <a:gd name="connsiteY20" fmla="*/ 242076 h 304895"/>
                <a:gd name="connsiteX21" fmla="*/ 5580 w 381000"/>
                <a:gd name="connsiteY21" fmla="*/ 165876 h 304895"/>
                <a:gd name="connsiteX22" fmla="*/ 3995 w 381000"/>
                <a:gd name="connsiteY22" fmla="*/ 140730 h 304895"/>
                <a:gd name="connsiteX23" fmla="*/ 5580 w 381000"/>
                <a:gd name="connsiteY23" fmla="*/ 138934 h 304895"/>
                <a:gd name="connsiteX24" fmla="*/ 81780 w 381000"/>
                <a:gd name="connsiteY24" fmla="*/ 62735 h 304895"/>
                <a:gd name="connsiteX25" fmla="*/ 5580 w 381000"/>
                <a:gd name="connsiteY25" fmla="*/ 138934 h 304895"/>
                <a:gd name="connsiteX26" fmla="*/ 272265 w 381000"/>
                <a:gd name="connsiteY26" fmla="*/ 62711 h 304895"/>
                <a:gd name="connsiteX27" fmla="*/ 297411 w 381000"/>
                <a:gd name="connsiteY27" fmla="*/ 61127 h 304895"/>
                <a:gd name="connsiteX28" fmla="*/ 299205 w 381000"/>
                <a:gd name="connsiteY28" fmla="*/ 62712 h 304895"/>
                <a:gd name="connsiteX29" fmla="*/ 375420 w 381000"/>
                <a:gd name="connsiteY29" fmla="*/ 138935 h 304895"/>
                <a:gd name="connsiteX30" fmla="*/ 376998 w 381000"/>
                <a:gd name="connsiteY30" fmla="*/ 164089 h 304895"/>
                <a:gd name="connsiteX31" fmla="*/ 375411 w 381000"/>
                <a:gd name="connsiteY31" fmla="*/ 165884 h 304895"/>
                <a:gd name="connsiteX32" fmla="*/ 299196 w 381000"/>
                <a:gd name="connsiteY32" fmla="*/ 242000 h 304895"/>
                <a:gd name="connsiteX33" fmla="*/ 272255 w 381000"/>
                <a:gd name="connsiteY33" fmla="*/ 241981 h 304895"/>
                <a:gd name="connsiteX34" fmla="*/ 270687 w 381000"/>
                <a:gd name="connsiteY34" fmla="*/ 216835 h 304895"/>
                <a:gd name="connsiteX35" fmla="*/ 272272 w 381000"/>
                <a:gd name="connsiteY35" fmla="*/ 215040 h 304895"/>
                <a:gd name="connsiteX36" fmla="*/ 335002 w 381000"/>
                <a:gd name="connsiteY36" fmla="*/ 152396 h 304895"/>
                <a:gd name="connsiteX37" fmla="*/ 272263 w 381000"/>
                <a:gd name="connsiteY37" fmla="*/ 89652 h 304895"/>
                <a:gd name="connsiteX38" fmla="*/ 272265 w 381000"/>
                <a:gd name="connsiteY38" fmla="*/ 62711 h 30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1000" h="304895">
                  <a:moveTo>
                    <a:pt x="115929" y="278343"/>
                  </a:moveTo>
                  <a:lnTo>
                    <a:pt x="230156" y="11557"/>
                  </a:lnTo>
                  <a:cubicBezTo>
                    <a:pt x="234296" y="1885"/>
                    <a:pt x="245494" y="-2598"/>
                    <a:pt x="255167" y="1542"/>
                  </a:cubicBezTo>
                  <a:cubicBezTo>
                    <a:pt x="264147" y="5388"/>
                    <a:pt x="268655" y="15318"/>
                    <a:pt x="265938" y="24460"/>
                  </a:cubicBezTo>
                  <a:lnTo>
                    <a:pt x="265180" y="26553"/>
                  </a:lnTo>
                  <a:lnTo>
                    <a:pt x="150954" y="293340"/>
                  </a:lnTo>
                  <a:cubicBezTo>
                    <a:pt x="146813" y="303011"/>
                    <a:pt x="135615" y="307494"/>
                    <a:pt x="125944" y="303354"/>
                  </a:cubicBezTo>
                  <a:cubicBezTo>
                    <a:pt x="116963" y="299508"/>
                    <a:pt x="112455" y="289579"/>
                    <a:pt x="115173" y="280435"/>
                  </a:cubicBezTo>
                  <a:lnTo>
                    <a:pt x="115929" y="278343"/>
                  </a:lnTo>
                  <a:lnTo>
                    <a:pt x="230156" y="11557"/>
                  </a:lnTo>
                  <a:lnTo>
                    <a:pt x="115929" y="278343"/>
                  </a:lnTo>
                  <a:close/>
                  <a:moveTo>
                    <a:pt x="5580" y="138934"/>
                  </a:moveTo>
                  <a:lnTo>
                    <a:pt x="81780" y="62735"/>
                  </a:lnTo>
                  <a:cubicBezTo>
                    <a:pt x="89219" y="55295"/>
                    <a:pt x="101281" y="55295"/>
                    <a:pt x="108720" y="62735"/>
                  </a:cubicBezTo>
                  <a:cubicBezTo>
                    <a:pt x="115588" y="69602"/>
                    <a:pt x="116116" y="80408"/>
                    <a:pt x="110305" y="87881"/>
                  </a:cubicBezTo>
                  <a:lnTo>
                    <a:pt x="108720" y="89675"/>
                  </a:lnTo>
                  <a:lnTo>
                    <a:pt x="45991" y="152406"/>
                  </a:lnTo>
                  <a:lnTo>
                    <a:pt x="108720" y="215134"/>
                  </a:lnTo>
                  <a:cubicBezTo>
                    <a:pt x="116160" y="222574"/>
                    <a:pt x="116160" y="234635"/>
                    <a:pt x="108720" y="242076"/>
                  </a:cubicBezTo>
                  <a:cubicBezTo>
                    <a:pt x="101853" y="248942"/>
                    <a:pt x="91047" y="249471"/>
                    <a:pt x="83574" y="243661"/>
                  </a:cubicBezTo>
                  <a:lnTo>
                    <a:pt x="81780" y="242076"/>
                  </a:lnTo>
                  <a:lnTo>
                    <a:pt x="5580" y="165876"/>
                  </a:lnTo>
                  <a:cubicBezTo>
                    <a:pt x="-1288" y="159008"/>
                    <a:pt x="-1816" y="148201"/>
                    <a:pt x="3995" y="140730"/>
                  </a:cubicBezTo>
                  <a:lnTo>
                    <a:pt x="5580" y="138934"/>
                  </a:lnTo>
                  <a:lnTo>
                    <a:pt x="81780" y="62735"/>
                  </a:lnTo>
                  <a:lnTo>
                    <a:pt x="5580" y="138934"/>
                  </a:lnTo>
                  <a:close/>
                  <a:moveTo>
                    <a:pt x="272265" y="62711"/>
                  </a:moveTo>
                  <a:cubicBezTo>
                    <a:pt x="279132" y="55844"/>
                    <a:pt x="289937" y="55316"/>
                    <a:pt x="297411" y="61127"/>
                  </a:cubicBezTo>
                  <a:lnTo>
                    <a:pt x="299205" y="62712"/>
                  </a:lnTo>
                  <a:lnTo>
                    <a:pt x="375420" y="138935"/>
                  </a:lnTo>
                  <a:cubicBezTo>
                    <a:pt x="382292" y="145805"/>
                    <a:pt x="382816" y="156618"/>
                    <a:pt x="376998" y="164089"/>
                  </a:cubicBezTo>
                  <a:lnTo>
                    <a:pt x="375411" y="165884"/>
                  </a:lnTo>
                  <a:lnTo>
                    <a:pt x="299196" y="242000"/>
                  </a:lnTo>
                  <a:cubicBezTo>
                    <a:pt x="291751" y="249433"/>
                    <a:pt x="279688" y="249425"/>
                    <a:pt x="272255" y="241981"/>
                  </a:cubicBezTo>
                  <a:cubicBezTo>
                    <a:pt x="265391" y="235109"/>
                    <a:pt x="264871" y="224302"/>
                    <a:pt x="270687" y="216835"/>
                  </a:cubicBezTo>
                  <a:lnTo>
                    <a:pt x="272272" y="215040"/>
                  </a:lnTo>
                  <a:lnTo>
                    <a:pt x="335002" y="152396"/>
                  </a:lnTo>
                  <a:lnTo>
                    <a:pt x="272263" y="89652"/>
                  </a:lnTo>
                  <a:cubicBezTo>
                    <a:pt x="264824" y="82212"/>
                    <a:pt x="264824" y="70150"/>
                    <a:pt x="272265" y="62711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BE3DC82-FEDA-A94A-83FA-8E3BCF4EE1D7}"/>
              </a:ext>
            </a:extLst>
          </p:cNvPr>
          <p:cNvSpPr txBox="1"/>
          <p:nvPr/>
        </p:nvSpPr>
        <p:spPr>
          <a:xfrm>
            <a:off x="8136466" y="2963764"/>
            <a:ext cx="3481389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WebAssembly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D70B007-D874-ED20-B53A-87FF7F511D11}"/>
              </a:ext>
            </a:extLst>
          </p:cNvPr>
          <p:cNvSpPr txBox="1">
            <a:spLocks/>
          </p:cNvSpPr>
          <p:nvPr/>
        </p:nvSpPr>
        <p:spPr>
          <a:xfrm>
            <a:off x="8768982" y="3605297"/>
            <a:ext cx="2241755" cy="249786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R="0" indent="0" defTabSz="932742" fontAlgn="auto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cs typeface="Segoe UI" panose="020B0502040204020203" pitchFamily="34" charset="0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Jiterpreter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Hot reload improvements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SIMD &amp; exception handling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enabled by default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CSP compatibility</a:t>
            </a:r>
          </a:p>
          <a:p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Webcil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packaging</a:t>
            </a:r>
          </a:p>
        </p:txBody>
      </p:sp>
    </p:spTree>
    <p:extLst>
      <p:ext uri="{BB962C8B-B14F-4D97-AF65-F5344CB8AC3E}">
        <p14:creationId xmlns:p14="http://schemas.microsoft.com/office/powerpoint/2010/main" val="779831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>
            <a:normAutofit/>
          </a:bodyPr>
          <a:lstStyle/>
          <a:p>
            <a:r>
              <a:rPr lang="en-US" sz="5600" dirty="0" err="1"/>
              <a:t>Blazor</a:t>
            </a:r>
            <a:r>
              <a:rPr lang="en-US" sz="5600" dirty="0"/>
              <a:t>: Everything &amp; Everywhere</a:t>
            </a:r>
            <a:br>
              <a:rPr lang="en-US" sz="1400" dirty="0"/>
            </a:br>
            <a:br>
              <a:rPr lang="en-US" sz="1400" dirty="0"/>
            </a:br>
            <a:r>
              <a:rPr lang="en-US" sz="2800" dirty="0"/>
              <a:t>Matthew Leibowitz – .NET MAUI Engineer at Microsoft</a:t>
            </a:r>
            <a:br>
              <a:rPr lang="en-US" sz="2800" dirty="0"/>
            </a:br>
            <a:r>
              <a:rPr lang="en-US" sz="2800" dirty="0"/>
              <a:t>@mattleibow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5B6D373-A179-1B7E-523C-F43893BC894C}"/>
              </a:ext>
            </a:extLst>
          </p:cNvPr>
          <p:cNvSpPr/>
          <p:nvPr/>
        </p:nvSpPr>
        <p:spPr>
          <a:xfrm>
            <a:off x="6096000" y="0"/>
            <a:ext cx="6096001" cy="2687438"/>
          </a:xfrm>
          <a:prstGeom prst="rect">
            <a:avLst/>
          </a:prstGeom>
          <a:gradFill flip="none" rotWithShape="1">
            <a:gsLst>
              <a:gs pos="0">
                <a:srgbClr val="A278AF"/>
              </a:gs>
              <a:gs pos="60000">
                <a:srgbClr val="D95196"/>
              </a:gs>
              <a:gs pos="0">
                <a:srgbClr val="5973C3"/>
              </a:gs>
              <a:gs pos="100000">
                <a:srgbClr val="E37C6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Thank you to our </a:t>
            </a:r>
            <a:br>
              <a:rPr lang="en-US" sz="5400" b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</a:br>
            <a:r>
              <a:rPr lang="en-US" sz="5400" b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SPONSORS</a:t>
            </a:r>
          </a:p>
        </p:txBody>
      </p:sp>
      <p:pic>
        <p:nvPicPr>
          <p:cNvPr id="4" name="Picture 3" descr="A purple box with different shapes&#10;&#10;Description automatically generated">
            <a:extLst>
              <a:ext uri="{FF2B5EF4-FFF2-40B4-BE49-F238E27FC236}">
                <a16:creationId xmlns:a16="http://schemas.microsoft.com/office/drawing/2014/main" id="{B316E5CD-AC65-009F-DC66-650EDAE3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6095997" cy="26874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197752-D92C-E299-89FA-CFC6571E2BB9}"/>
              </a:ext>
            </a:extLst>
          </p:cNvPr>
          <p:cNvCxnSpPr>
            <a:cxnSpLocks/>
          </p:cNvCxnSpPr>
          <p:nvPr/>
        </p:nvCxnSpPr>
        <p:spPr>
          <a:xfrm>
            <a:off x="6096000" y="2869505"/>
            <a:ext cx="0" cy="3819646"/>
          </a:xfrm>
          <a:prstGeom prst="line">
            <a:avLst/>
          </a:prstGeom>
          <a:ln w="57150">
            <a:gradFill>
              <a:gsLst>
                <a:gs pos="0">
                  <a:srgbClr val="75055D"/>
                </a:gs>
                <a:gs pos="74000">
                  <a:srgbClr val="A278AF"/>
                </a:gs>
                <a:gs pos="40000">
                  <a:srgbClr val="D95196"/>
                </a:gs>
                <a:gs pos="100000">
                  <a:srgbClr val="4872C4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E9CEE08-1796-95D3-95DB-A696ED84786D}"/>
              </a:ext>
            </a:extLst>
          </p:cNvPr>
          <p:cNvSpPr txBox="1"/>
          <p:nvPr/>
        </p:nvSpPr>
        <p:spPr>
          <a:xfrm>
            <a:off x="2196191" y="2869035"/>
            <a:ext cx="19292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ZA" b="1">
                <a:ln/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Gold Sponsors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C5B43B-3886-9864-4FB8-165289ED4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 r="66160" b="-3775"/>
          <a:stretch/>
        </p:blipFill>
        <p:spPr>
          <a:xfrm>
            <a:off x="4022884" y="3295351"/>
            <a:ext cx="1087814" cy="2111987"/>
          </a:xfrm>
          <a:prstGeom prst="rect">
            <a:avLst/>
          </a:prstGeom>
        </p:spPr>
      </p:pic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690689CB-B1BC-8961-7C1D-F3DD5EFBD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" y="5521125"/>
            <a:ext cx="2940965" cy="1318162"/>
          </a:xfrm>
          <a:prstGeom prst="rect">
            <a:avLst/>
          </a:prstGeom>
        </p:spPr>
      </p:pic>
      <p:pic>
        <p:nvPicPr>
          <p:cNvPr id="10" name="Picture 9" descr="A logo with a smile&#10;&#10;Description automatically generated">
            <a:extLst>
              <a:ext uri="{FF2B5EF4-FFF2-40B4-BE49-F238E27FC236}">
                <a16:creationId xmlns:a16="http://schemas.microsoft.com/office/drawing/2014/main" id="{A642E657-1130-C6E1-434C-419FE7FD9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484" y="3820050"/>
            <a:ext cx="1080309" cy="773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A32B8C-3B4B-032F-4436-A0399C97C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566" y="3419963"/>
            <a:ext cx="1054442" cy="1054442"/>
          </a:xfrm>
          <a:prstGeom prst="rect">
            <a:avLst/>
          </a:prstGeom>
        </p:spPr>
      </p:pic>
      <p:pic>
        <p:nvPicPr>
          <p:cNvPr id="12" name="Picture 11" descr="A green letters on a black background&#10;&#10;Description automatically generated">
            <a:extLst>
              <a:ext uri="{FF2B5EF4-FFF2-40B4-BE49-F238E27FC236}">
                <a16:creationId xmlns:a16="http://schemas.microsoft.com/office/drawing/2014/main" id="{FD8D7FCB-2D1E-B682-89D7-5920436A2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03" y="4853468"/>
            <a:ext cx="1771520" cy="407850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F603E76E-0F68-59DC-E34C-82E9347C3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06" y="3607268"/>
            <a:ext cx="2105006" cy="4970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B66630-9028-0186-B6EE-01E8E69F31FB}"/>
              </a:ext>
            </a:extLst>
          </p:cNvPr>
          <p:cNvSpPr txBox="1"/>
          <p:nvPr/>
        </p:nvSpPr>
        <p:spPr>
          <a:xfrm>
            <a:off x="8179400" y="2869035"/>
            <a:ext cx="19291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ZA" b="1">
                <a:ln/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Sponsors</a:t>
            </a:r>
          </a:p>
        </p:txBody>
      </p:sp>
      <p:pic>
        <p:nvPicPr>
          <p:cNvPr id="17" name="Picture 16" descr="A black background with white text and blue circles&#10;&#10;Description automatically generated">
            <a:extLst>
              <a:ext uri="{FF2B5EF4-FFF2-40B4-BE49-F238E27FC236}">
                <a16:creationId xmlns:a16="http://schemas.microsoft.com/office/drawing/2014/main" id="{27C2B0AF-D8E2-06E1-6EDD-9B2F12B392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3" y="5407338"/>
            <a:ext cx="1929205" cy="881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08223-AC96-8585-4606-A75356DA58F9}"/>
              </a:ext>
            </a:extLst>
          </p:cNvPr>
          <p:cNvSpPr txBox="1"/>
          <p:nvPr/>
        </p:nvSpPr>
        <p:spPr>
          <a:xfrm>
            <a:off x="8154507" y="4688061"/>
            <a:ext cx="192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>
                <a:ln w="0"/>
                <a:gradFill>
                  <a:gsLst>
                    <a:gs pos="0">
                      <a:srgbClr val="75055D"/>
                    </a:gs>
                    <a:gs pos="49000">
                      <a:srgbClr val="D95196"/>
                    </a:gs>
                    <a:gs pos="83000">
                      <a:srgbClr val="A278AF"/>
                    </a:gs>
                    <a:gs pos="100000">
                      <a:srgbClr val="7FC7FF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Swag Sponsors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E9E22D-55DB-3B99-43CC-95711F45E5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65694" y="5181120"/>
            <a:ext cx="1173559" cy="1173559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483B7C6-1E1F-56AE-9778-2FF118B18F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1464323"/>
            <a:ext cx="1260943" cy="122311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DE8FD970-163E-2EF9-C0FF-B9D4C6A665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050" y="1464323"/>
            <a:ext cx="1260943" cy="12231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E8D63-5A3B-A9E8-BAB2-FD0E8F286C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3999" y="5521125"/>
            <a:ext cx="2105006" cy="5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AEE72E-36AF-131B-933D-009B6C67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6"/>
            <a:ext cx="12192000" cy="68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9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8031B3-C381-F6E8-33FB-6EEDDD54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6F2BD-959F-EE20-71D6-3DB76E860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blazot.net</a:t>
            </a:r>
          </a:p>
        </p:txBody>
      </p:sp>
    </p:spTree>
    <p:extLst>
      <p:ext uri="{BB962C8B-B14F-4D97-AF65-F5344CB8AC3E}">
        <p14:creationId xmlns:p14="http://schemas.microsoft.com/office/powerpoint/2010/main" val="2715135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63F7-1008-59AD-044F-36D7B144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3182027" cy="5683250"/>
          </a:xfrm>
        </p:spPr>
        <p:txBody>
          <a:bodyPr wrap="square" anchor="ctr">
            <a:normAutofit/>
          </a:bodyPr>
          <a:lstStyle/>
          <a:p>
            <a:r>
              <a:rPr lang="en-US"/>
              <a:t>Build rich interactive web UI with Blazor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E14802-8B20-BD91-097B-CF1DE455BB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Fully integrated with ASP.NET Core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Powerful reusable component model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Easily handle UI events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Two-way data binding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Built-in components for forms &amp; validation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Display large data sets with virtualization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Build installable web apps and support offline scenarios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C#, interop with JavaScript as needed</a:t>
            </a:r>
          </a:p>
          <a:p>
            <a:r>
              <a:rPr lang="en-US" sz="2400" dirty="0"/>
              <a:t>Rich tooling experience with Hot Reload</a:t>
            </a:r>
          </a:p>
        </p:txBody>
      </p:sp>
    </p:spTree>
    <p:extLst>
      <p:ext uri="{BB962C8B-B14F-4D97-AF65-F5344CB8AC3E}">
        <p14:creationId xmlns:p14="http://schemas.microsoft.com/office/powerpoint/2010/main" val="4177489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4B2E-99CC-23D2-2873-A9FA31F7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web apps </a:t>
            </a:r>
            <a:r>
              <a:rPr lang="en-US" i="1" dirty="0"/>
              <a:t>faster</a:t>
            </a:r>
            <a:r>
              <a:rPr lang="en-US" dirty="0"/>
              <a:t> with Blazor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2403F3-C884-3285-1A8E-DC903C4FEF0C}"/>
              </a:ext>
            </a:extLst>
          </p:cNvPr>
          <p:cNvGrpSpPr/>
          <p:nvPr/>
        </p:nvGrpSpPr>
        <p:grpSpPr>
          <a:xfrm>
            <a:off x="1397000" y="4624903"/>
            <a:ext cx="9144000" cy="1763198"/>
            <a:chOff x="4476804" y="1626988"/>
            <a:chExt cx="3238391" cy="22585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182BEA-EB2F-4C83-2D91-05355B8F8A13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1385187" y="2590901"/>
              <a:chExt cx="3238391" cy="225853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A0F00D-0C5F-6CE2-DB57-031EE837015F}"/>
                  </a:ext>
                </a:extLst>
              </p:cNvPr>
              <p:cNvSpPr txBox="1"/>
              <p:nvPr/>
            </p:nvSpPr>
            <p:spPr>
              <a:xfrm>
                <a:off x="1385187" y="2590901"/>
                <a:ext cx="3238391" cy="2258533"/>
              </a:xfrm>
              <a:prstGeom prst="roundRect">
                <a:avLst>
                  <a:gd name="adj" fmla="val 12761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54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D17CE6-108B-EC7A-5CF1-D1CB7513FB25}"/>
                  </a:ext>
                </a:extLst>
              </p:cNvPr>
              <p:cNvSpPr txBox="1"/>
              <p:nvPr/>
            </p:nvSpPr>
            <p:spPr>
              <a:xfrm>
                <a:off x="1509210" y="3995049"/>
                <a:ext cx="30049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750E45-6E74-4948-FF98-0C0A9F1E17C0}"/>
                </a:ext>
              </a:extLst>
            </p:cNvPr>
            <p:cNvSpPr/>
            <p:nvPr/>
          </p:nvSpPr>
          <p:spPr>
            <a:xfrm>
              <a:off x="5698275" y="2014450"/>
              <a:ext cx="919471" cy="919471"/>
            </a:xfrm>
            <a:custGeom>
              <a:avLst/>
              <a:gdLst>
                <a:gd name="connsiteX0" fmla="*/ 919471 w 919471"/>
                <a:gd name="connsiteY0" fmla="*/ 0 h 919471"/>
                <a:gd name="connsiteX1" fmla="*/ 919471 w 919471"/>
                <a:gd name="connsiteY1" fmla="*/ 919471 h 919471"/>
                <a:gd name="connsiteX2" fmla="*/ 0 w 919471"/>
                <a:gd name="connsiteY2" fmla="*/ 919471 h 919471"/>
                <a:gd name="connsiteX3" fmla="*/ 0 w 919471"/>
                <a:gd name="connsiteY3" fmla="*/ 0 h 91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471" h="919471">
                  <a:moveTo>
                    <a:pt x="919471" y="0"/>
                  </a:moveTo>
                  <a:lnTo>
                    <a:pt x="919471" y="919471"/>
                  </a:lnTo>
                  <a:lnTo>
                    <a:pt x="0" y="919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8FDC31-461A-410E-C3BD-7B8C1D7AD448}"/>
              </a:ext>
            </a:extLst>
          </p:cNvPr>
          <p:cNvGrpSpPr/>
          <p:nvPr/>
        </p:nvGrpSpPr>
        <p:grpSpPr>
          <a:xfrm>
            <a:off x="1397000" y="2177339"/>
            <a:ext cx="9144000" cy="2258534"/>
            <a:chOff x="1397000" y="2177339"/>
            <a:chExt cx="9144000" cy="22585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E9A6340-4FC8-3064-7678-214B4987677D}"/>
                </a:ext>
              </a:extLst>
            </p:cNvPr>
            <p:cNvGrpSpPr/>
            <p:nvPr/>
          </p:nvGrpSpPr>
          <p:grpSpPr>
            <a:xfrm>
              <a:off x="1397000" y="2177340"/>
              <a:ext cx="2926080" cy="2258533"/>
              <a:chOff x="1397000" y="1707440"/>
              <a:chExt cx="3017520" cy="225853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EBD485D-D2E2-45E9-CC48-E7CA806672CF}"/>
                  </a:ext>
                </a:extLst>
              </p:cNvPr>
              <p:cNvGrpSpPr/>
              <p:nvPr/>
            </p:nvGrpSpPr>
            <p:grpSpPr>
              <a:xfrm>
                <a:off x="1397000" y="1707440"/>
                <a:ext cx="3017520" cy="2258533"/>
                <a:chOff x="2257120" y="3425777"/>
                <a:chExt cx="3238391" cy="2258533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91D029B-DE2F-4174-61D5-3DF3A91DFFDB}"/>
                    </a:ext>
                  </a:extLst>
                </p:cNvPr>
                <p:cNvSpPr txBox="1"/>
                <p:nvPr/>
              </p:nvSpPr>
              <p:spPr>
                <a:xfrm>
                  <a:off x="2257120" y="3425777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91440" rIns="0" bIns="0" numCol="2" anchor="t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kern="0" cap="none" spc="0" normalizeH="0" baseline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FF4523C-190B-540C-850F-88FE3835692F}"/>
                    </a:ext>
                  </a:extLst>
                </p:cNvPr>
                <p:cNvSpPr txBox="1"/>
                <p:nvPr/>
              </p:nvSpPr>
              <p:spPr>
                <a:xfrm>
                  <a:off x="2774053" y="4829925"/>
                  <a:ext cx="231950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One Language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8CDA5A-DB69-D513-4D87-C9F6311D0BC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260100" y="2156269"/>
                <a:ext cx="1398460" cy="10020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 defTabSz="914367" fontAlgn="base">
                  <a:spcBef>
                    <a:spcPct val="0"/>
                  </a:spcBef>
                  <a:spcAft>
                    <a:spcPct val="0"/>
                  </a:spcAft>
                  <a:defRPr sz="1600" b="1" kern="0">
                    <a:ln w="3175">
                      <a:noFill/>
                    </a:ln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sz="6600" dirty="0">
                    <a:gradFill>
                      <a:gsLst>
                        <a:gs pos="85000">
                          <a:srgbClr val="3803DB"/>
                        </a:gs>
                        <a:gs pos="0">
                          <a:srgbClr val="C03BC4"/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C#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ECEC86-ED30-100E-FC7B-1D2E9E529244}"/>
                </a:ext>
              </a:extLst>
            </p:cNvPr>
            <p:cNvGrpSpPr/>
            <p:nvPr/>
          </p:nvGrpSpPr>
          <p:grpSpPr>
            <a:xfrm>
              <a:off x="4505960" y="2177339"/>
              <a:ext cx="2926080" cy="2258533"/>
              <a:chOff x="4587240" y="1682697"/>
              <a:chExt cx="3017520" cy="22585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8D6833-8E79-E6FE-9D60-BA2F92E97C8C}"/>
                  </a:ext>
                </a:extLst>
              </p:cNvPr>
              <p:cNvGrpSpPr/>
              <p:nvPr/>
            </p:nvGrpSpPr>
            <p:grpSpPr>
              <a:xfrm>
                <a:off x="4587240" y="1682697"/>
                <a:ext cx="3017520" cy="2258533"/>
                <a:chOff x="6696489" y="3425777"/>
                <a:chExt cx="3238391" cy="225853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3F7D54D-263B-0AC2-A7B5-BBD7BF58DEE4}"/>
                    </a:ext>
                  </a:extLst>
                </p:cNvPr>
                <p:cNvSpPr txBox="1"/>
                <p:nvPr/>
              </p:nvSpPr>
              <p:spPr>
                <a:xfrm>
                  <a:off x="6696489" y="3425777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91440" rIns="0" bIns="0" numCol="2" anchor="t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kern="0" cap="none" spc="0" normalizeH="0" baseline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3B04E6-4F2E-A244-A376-A75168CCA905}"/>
                    </a:ext>
                  </a:extLst>
                </p:cNvPr>
                <p:cNvSpPr txBox="1"/>
                <p:nvPr/>
              </p:nvSpPr>
              <p:spPr>
                <a:xfrm>
                  <a:off x="6758500" y="4829925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ln w="3175">
                        <a:noFill/>
                      </a:ln>
                      <a:solidFill>
                        <a:srgbClr val="3A20A0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One Framework</a:t>
                  </a:r>
                  <a:endParaRPr kumimoji="0" lang="en-US" sz="2000" b="0" i="0" u="none" strike="noStrike" kern="0" cap="none" spc="0" normalizeH="0" baseline="0" noProof="0" dirty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26AFEBD-3785-E24D-8EE2-CAE6D319C3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90113" y="2071553"/>
                <a:ext cx="1011774" cy="914400"/>
              </a:xfrm>
              <a:custGeom>
                <a:avLst/>
                <a:gdLst>
                  <a:gd name="connsiteX0" fmla="*/ 914931 w 921305"/>
                  <a:gd name="connsiteY0" fmla="*/ 266655 h 832638"/>
                  <a:gd name="connsiteX1" fmla="*/ 391235 w 921305"/>
                  <a:gd name="connsiteY1" fmla="*/ 716564 h 832638"/>
                  <a:gd name="connsiteX2" fmla="*/ 314689 w 921305"/>
                  <a:gd name="connsiteY2" fmla="*/ 711909 h 832638"/>
                  <a:gd name="connsiteX3" fmla="*/ 119589 w 921305"/>
                  <a:gd name="connsiteY3" fmla="*/ 490776 h 832638"/>
                  <a:gd name="connsiteX4" fmla="*/ 349014 w 921305"/>
                  <a:gd name="connsiteY4" fmla="*/ 264615 h 832638"/>
                  <a:gd name="connsiteX5" fmla="*/ 575129 w 921305"/>
                  <a:gd name="connsiteY5" fmla="*/ 487558 h 832638"/>
                  <a:gd name="connsiteX6" fmla="*/ 526110 w 921305"/>
                  <a:gd name="connsiteY6" fmla="*/ 559392 h 832638"/>
                  <a:gd name="connsiteX7" fmla="*/ 473355 w 921305"/>
                  <a:gd name="connsiteY7" fmla="*/ 499224 h 832638"/>
                  <a:gd name="connsiteX8" fmla="*/ 473355 w 921305"/>
                  <a:gd name="connsiteY8" fmla="*/ 403254 h 832638"/>
                  <a:gd name="connsiteX9" fmla="*/ 415026 w 921305"/>
                  <a:gd name="connsiteY9" fmla="*/ 344408 h 832638"/>
                  <a:gd name="connsiteX10" fmla="*/ 334573 w 921305"/>
                  <a:gd name="connsiteY10" fmla="*/ 344408 h 832638"/>
                  <a:gd name="connsiteX11" fmla="*/ 193553 w 921305"/>
                  <a:gd name="connsiteY11" fmla="*/ 483476 h 832638"/>
                  <a:gd name="connsiteX12" fmla="*/ 332622 w 921305"/>
                  <a:gd name="connsiteY12" fmla="*/ 624496 h 832638"/>
                  <a:gd name="connsiteX13" fmla="*/ 438013 w 921305"/>
                  <a:gd name="connsiteY13" fmla="*/ 577781 h 832638"/>
                  <a:gd name="connsiteX14" fmla="*/ 440829 w 921305"/>
                  <a:gd name="connsiteY14" fmla="*/ 573586 h 832638"/>
                  <a:gd name="connsiteX15" fmla="*/ 443645 w 921305"/>
                  <a:gd name="connsiteY15" fmla="*/ 578241 h 832638"/>
                  <a:gd name="connsiteX16" fmla="*/ 528121 w 921305"/>
                  <a:gd name="connsiteY16" fmla="*/ 618468 h 832638"/>
                  <a:gd name="connsiteX17" fmla="*/ 631562 w 921305"/>
                  <a:gd name="connsiteY17" fmla="*/ 501753 h 832638"/>
                  <a:gd name="connsiteX18" fmla="*/ 623229 w 921305"/>
                  <a:gd name="connsiteY18" fmla="*/ 427563 h 832638"/>
                  <a:gd name="connsiteX19" fmla="*/ 285090 w 921305"/>
                  <a:gd name="connsiteY19" fmla="*/ 210222 h 832638"/>
                  <a:gd name="connsiteX20" fmla="*/ 61260 w 921305"/>
                  <a:gd name="connsiteY20" fmla="*/ 489110 h 832638"/>
                  <a:gd name="connsiteX21" fmla="*/ 341756 w 921305"/>
                  <a:gd name="connsiteY21" fmla="*/ 773341 h 832638"/>
                  <a:gd name="connsiteX22" fmla="*/ 386580 w 921305"/>
                  <a:gd name="connsiteY22" fmla="*/ 774721 h 832638"/>
                  <a:gd name="connsiteX23" fmla="*/ 711901 w 921305"/>
                  <a:gd name="connsiteY23" fmla="*/ 677659 h 832638"/>
                  <a:gd name="connsiteX24" fmla="*/ 713740 w 921305"/>
                  <a:gd name="connsiteY24" fmla="*/ 680015 h 832638"/>
                  <a:gd name="connsiteX25" fmla="*/ 341756 w 921305"/>
                  <a:gd name="connsiteY25" fmla="*/ 832130 h 832638"/>
                  <a:gd name="connsiteX26" fmla="*/ 55 w 921305"/>
                  <a:gd name="connsiteY26" fmla="*/ 502613 h 832638"/>
                  <a:gd name="connsiteX27" fmla="*/ 115 w 921305"/>
                  <a:gd name="connsiteY27" fmla="*/ 487731 h 832638"/>
                  <a:gd name="connsiteX28" fmla="*/ 139645 w 921305"/>
                  <a:gd name="connsiteY28" fmla="*/ 209533 h 832638"/>
                  <a:gd name="connsiteX29" fmla="*/ 340377 w 921305"/>
                  <a:gd name="connsiteY29" fmla="*/ 143274 h 832638"/>
                  <a:gd name="connsiteX30" fmla="*/ 448357 w 921305"/>
                  <a:gd name="connsiteY30" fmla="*/ 143274 h 832638"/>
                  <a:gd name="connsiteX31" fmla="*/ 672478 w 921305"/>
                  <a:gd name="connsiteY31" fmla="*/ 44316 h 832638"/>
                  <a:gd name="connsiteX32" fmla="*/ 678570 w 921305"/>
                  <a:gd name="connsiteY32" fmla="*/ 44054 h 832638"/>
                  <a:gd name="connsiteX33" fmla="*/ 679949 w 921305"/>
                  <a:gd name="connsiteY33" fmla="*/ 47591 h 832638"/>
                  <a:gd name="connsiteX34" fmla="*/ 632826 w 921305"/>
                  <a:gd name="connsiteY34" fmla="*/ 183845 h 832638"/>
                  <a:gd name="connsiteX35" fmla="*/ 634498 w 921305"/>
                  <a:gd name="connsiteY35" fmla="*/ 189538 h 832638"/>
                  <a:gd name="connsiteX36" fmla="*/ 637481 w 921305"/>
                  <a:gd name="connsiteY36" fmla="*/ 189937 h 832638"/>
                  <a:gd name="connsiteX37" fmla="*/ 864475 w 921305"/>
                  <a:gd name="connsiteY37" fmla="*/ 2767 h 832638"/>
                  <a:gd name="connsiteX38" fmla="*/ 872371 w 921305"/>
                  <a:gd name="connsiteY38" fmla="*/ 834 h 832638"/>
                  <a:gd name="connsiteX39" fmla="*/ 874302 w 921305"/>
                  <a:gd name="connsiteY39" fmla="*/ 2767 h 832638"/>
                  <a:gd name="connsiteX40" fmla="*/ 914931 w 921305"/>
                  <a:gd name="connsiteY40" fmla="*/ 266655 h 832638"/>
                  <a:gd name="connsiteX41" fmla="*/ 334285 w 921305"/>
                  <a:gd name="connsiteY41" fmla="*/ 400438 h 832638"/>
                  <a:gd name="connsiteX42" fmla="*/ 250728 w 921305"/>
                  <a:gd name="connsiteY42" fmla="*/ 483995 h 832638"/>
                  <a:gd name="connsiteX43" fmla="*/ 334285 w 921305"/>
                  <a:gd name="connsiteY43" fmla="*/ 567552 h 832638"/>
                  <a:gd name="connsiteX44" fmla="*/ 417842 w 921305"/>
                  <a:gd name="connsiteY44" fmla="*/ 483995 h 832638"/>
                  <a:gd name="connsiteX45" fmla="*/ 417842 w 921305"/>
                  <a:gd name="connsiteY45" fmla="*/ 406013 h 832638"/>
                  <a:gd name="connsiteX46" fmla="*/ 412096 w 921305"/>
                  <a:gd name="connsiteY46" fmla="*/ 400266 h 83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921305" h="832638">
                    <a:moveTo>
                      <a:pt x="914931" y="266655"/>
                    </a:moveTo>
                    <a:cubicBezTo>
                      <a:pt x="873785" y="524462"/>
                      <a:pt x="652296" y="714742"/>
                      <a:pt x="391235" y="716564"/>
                    </a:cubicBezTo>
                    <a:cubicBezTo>
                      <a:pt x="365628" y="717541"/>
                      <a:pt x="339988" y="715984"/>
                      <a:pt x="314689" y="711909"/>
                    </a:cubicBezTo>
                    <a:cubicBezTo>
                      <a:pt x="205662" y="693399"/>
                      <a:pt x="124368" y="601262"/>
                      <a:pt x="119589" y="490776"/>
                    </a:cubicBezTo>
                    <a:cubicBezTo>
                      <a:pt x="120490" y="364970"/>
                      <a:pt x="223207" y="263714"/>
                      <a:pt x="349014" y="264615"/>
                    </a:cubicBezTo>
                    <a:cubicBezTo>
                      <a:pt x="472296" y="265497"/>
                      <a:pt x="572505" y="364300"/>
                      <a:pt x="575129" y="487558"/>
                    </a:cubicBezTo>
                    <a:cubicBezTo>
                      <a:pt x="576049" y="525314"/>
                      <a:pt x="559728" y="558472"/>
                      <a:pt x="526110" y="559392"/>
                    </a:cubicBezTo>
                    <a:cubicBezTo>
                      <a:pt x="490193" y="559392"/>
                      <a:pt x="473355" y="533762"/>
                      <a:pt x="473355" y="499224"/>
                    </a:cubicBezTo>
                    <a:lnTo>
                      <a:pt x="473355" y="403254"/>
                    </a:lnTo>
                    <a:cubicBezTo>
                      <a:pt x="473388" y="370942"/>
                      <a:pt x="447337" y="344661"/>
                      <a:pt x="415026" y="344408"/>
                    </a:cubicBezTo>
                    <a:lnTo>
                      <a:pt x="334573" y="344408"/>
                    </a:lnTo>
                    <a:cubicBezTo>
                      <a:pt x="257229" y="343869"/>
                      <a:pt x="194092" y="406132"/>
                      <a:pt x="193553" y="483476"/>
                    </a:cubicBezTo>
                    <a:cubicBezTo>
                      <a:pt x="193015" y="560823"/>
                      <a:pt x="255278" y="623956"/>
                      <a:pt x="332622" y="624496"/>
                    </a:cubicBezTo>
                    <a:cubicBezTo>
                      <a:pt x="372829" y="624778"/>
                      <a:pt x="411217" y="607762"/>
                      <a:pt x="438013" y="577781"/>
                    </a:cubicBezTo>
                    <a:lnTo>
                      <a:pt x="440829" y="573586"/>
                    </a:lnTo>
                    <a:lnTo>
                      <a:pt x="443645" y="578241"/>
                    </a:lnTo>
                    <a:cubicBezTo>
                      <a:pt x="463299" y="604940"/>
                      <a:pt x="495005" y="620037"/>
                      <a:pt x="528121" y="618468"/>
                    </a:cubicBezTo>
                    <a:cubicBezTo>
                      <a:pt x="588559" y="614077"/>
                      <a:pt x="634464" y="562283"/>
                      <a:pt x="631562" y="501753"/>
                    </a:cubicBezTo>
                    <a:cubicBezTo>
                      <a:pt x="631843" y="476774"/>
                      <a:pt x="629045" y="451856"/>
                      <a:pt x="623229" y="427563"/>
                    </a:cubicBezTo>
                    <a:cubicBezTo>
                      <a:pt x="589870" y="274171"/>
                      <a:pt x="438482" y="176864"/>
                      <a:pt x="285090" y="210222"/>
                    </a:cubicBezTo>
                    <a:cubicBezTo>
                      <a:pt x="154021" y="238724"/>
                      <a:pt x="60718" y="354978"/>
                      <a:pt x="61260" y="489110"/>
                    </a:cubicBezTo>
                    <a:cubicBezTo>
                      <a:pt x="63126" y="643863"/>
                      <a:pt x="187043" y="769428"/>
                      <a:pt x="341756" y="773341"/>
                    </a:cubicBezTo>
                    <a:cubicBezTo>
                      <a:pt x="341756" y="773341"/>
                      <a:pt x="362789" y="775238"/>
                      <a:pt x="386580" y="774721"/>
                    </a:cubicBezTo>
                    <a:cubicBezTo>
                      <a:pt x="502047" y="773985"/>
                      <a:pt x="614908" y="740315"/>
                      <a:pt x="711901" y="677659"/>
                    </a:cubicBezTo>
                    <a:cubicBezTo>
                      <a:pt x="713280" y="676739"/>
                      <a:pt x="714659" y="678578"/>
                      <a:pt x="713740" y="680015"/>
                    </a:cubicBezTo>
                    <a:cubicBezTo>
                      <a:pt x="618155" y="782967"/>
                      <a:pt x="482089" y="838607"/>
                      <a:pt x="341756" y="832130"/>
                    </a:cubicBezTo>
                    <a:cubicBezTo>
                      <a:pt x="156404" y="835492"/>
                      <a:pt x="3420" y="687963"/>
                      <a:pt x="55" y="502613"/>
                    </a:cubicBezTo>
                    <a:cubicBezTo>
                      <a:pt x="-35" y="497652"/>
                      <a:pt x="-15" y="492690"/>
                      <a:pt x="115" y="487731"/>
                    </a:cubicBezTo>
                    <a:cubicBezTo>
                      <a:pt x="160" y="378185"/>
                      <a:pt x="51873" y="275079"/>
                      <a:pt x="139645" y="209533"/>
                    </a:cubicBezTo>
                    <a:cubicBezTo>
                      <a:pt x="197822" y="166692"/>
                      <a:pt x="268128" y="143485"/>
                      <a:pt x="340377" y="143274"/>
                    </a:cubicBezTo>
                    <a:lnTo>
                      <a:pt x="448357" y="143274"/>
                    </a:lnTo>
                    <a:cubicBezTo>
                      <a:pt x="533645" y="143219"/>
                      <a:pt x="614977" y="107307"/>
                      <a:pt x="672478" y="44316"/>
                    </a:cubicBezTo>
                    <a:cubicBezTo>
                      <a:pt x="674087" y="42562"/>
                      <a:pt x="676811" y="42445"/>
                      <a:pt x="678570" y="44054"/>
                    </a:cubicBezTo>
                    <a:cubicBezTo>
                      <a:pt x="679552" y="44955"/>
                      <a:pt x="680058" y="46262"/>
                      <a:pt x="679949" y="47591"/>
                    </a:cubicBezTo>
                    <a:cubicBezTo>
                      <a:pt x="675375" y="96126"/>
                      <a:pt x="659209" y="142853"/>
                      <a:pt x="632826" y="183845"/>
                    </a:cubicBezTo>
                    <a:cubicBezTo>
                      <a:pt x="631717" y="185879"/>
                      <a:pt x="632464" y="188427"/>
                      <a:pt x="634498" y="189538"/>
                    </a:cubicBezTo>
                    <a:cubicBezTo>
                      <a:pt x="635406" y="190036"/>
                      <a:pt x="636469" y="190178"/>
                      <a:pt x="637481" y="189937"/>
                    </a:cubicBezTo>
                    <a:cubicBezTo>
                      <a:pt x="738560" y="167101"/>
                      <a:pt x="822795" y="97642"/>
                      <a:pt x="864475" y="2767"/>
                    </a:cubicBezTo>
                    <a:cubicBezTo>
                      <a:pt x="866119" y="54"/>
                      <a:pt x="869653" y="-812"/>
                      <a:pt x="872371" y="834"/>
                    </a:cubicBezTo>
                    <a:cubicBezTo>
                      <a:pt x="873159" y="1314"/>
                      <a:pt x="873825" y="1977"/>
                      <a:pt x="874302" y="2767"/>
                    </a:cubicBezTo>
                    <a:cubicBezTo>
                      <a:pt x="916632" y="83824"/>
                      <a:pt x="930919" y="176620"/>
                      <a:pt x="914931" y="266655"/>
                    </a:cubicBezTo>
                    <a:close/>
                    <a:moveTo>
                      <a:pt x="334285" y="400438"/>
                    </a:moveTo>
                    <a:cubicBezTo>
                      <a:pt x="288138" y="400438"/>
                      <a:pt x="250728" y="437848"/>
                      <a:pt x="250728" y="483995"/>
                    </a:cubicBezTo>
                    <a:cubicBezTo>
                      <a:pt x="250728" y="530142"/>
                      <a:pt x="288138" y="567552"/>
                      <a:pt x="334285" y="567552"/>
                    </a:cubicBezTo>
                    <a:cubicBezTo>
                      <a:pt x="380432" y="567552"/>
                      <a:pt x="417842" y="530142"/>
                      <a:pt x="417842" y="483995"/>
                    </a:cubicBezTo>
                    <a:lnTo>
                      <a:pt x="417842" y="406013"/>
                    </a:lnTo>
                    <a:cubicBezTo>
                      <a:pt x="417697" y="402901"/>
                      <a:pt x="415207" y="400411"/>
                      <a:pt x="412096" y="400266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46969F3-8592-C5E2-0A96-DB24A4E2942A}"/>
                </a:ext>
              </a:extLst>
            </p:cNvPr>
            <p:cNvGrpSpPr/>
            <p:nvPr/>
          </p:nvGrpSpPr>
          <p:grpSpPr>
            <a:xfrm>
              <a:off x="7614920" y="2177339"/>
              <a:ext cx="2926080" cy="2258533"/>
              <a:chOff x="7523480" y="1707439"/>
              <a:chExt cx="3017520" cy="225853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6FC9D51-1C6C-B85D-D539-A2F983958BE7}"/>
                  </a:ext>
                </a:extLst>
              </p:cNvPr>
              <p:cNvGrpSpPr/>
              <p:nvPr/>
            </p:nvGrpSpPr>
            <p:grpSpPr>
              <a:xfrm>
                <a:off x="7523480" y="1707439"/>
                <a:ext cx="3017520" cy="2258533"/>
                <a:chOff x="6696489" y="3425777"/>
                <a:chExt cx="3238391" cy="2258533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5A59579-FF8A-5344-B6B8-59CB7FC25DF2}"/>
                    </a:ext>
                  </a:extLst>
                </p:cNvPr>
                <p:cNvSpPr txBox="1"/>
                <p:nvPr/>
              </p:nvSpPr>
              <p:spPr>
                <a:xfrm>
                  <a:off x="6696489" y="3425777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91440" rIns="0" bIns="0" numCol="2" anchor="t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kern="0" cap="none" spc="0" normalizeH="0" baseline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7D37DB-C3B5-4ADD-9A47-976D3C2D54D2}"/>
                    </a:ext>
                  </a:extLst>
                </p:cNvPr>
                <p:cNvSpPr txBox="1"/>
                <p:nvPr/>
              </p:nvSpPr>
              <p:spPr>
                <a:xfrm>
                  <a:off x="6758500" y="4829925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ln w="3175">
                        <a:noFill/>
                      </a:ln>
                      <a:solidFill>
                        <a:srgbClr val="3A20A0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One Build System</a:t>
                  </a:r>
                  <a:endParaRPr kumimoji="0" lang="en-US" sz="2000" b="0" i="0" u="none" strike="noStrike" kern="0" cap="none" spc="0" normalizeH="0" baseline="0" noProof="0" dirty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</p:grpSp>
          <p:sp>
            <p:nvSpPr>
              <p:cNvPr id="22" name="Graphic 33">
                <a:extLst>
                  <a:ext uri="{FF2B5EF4-FFF2-40B4-BE49-F238E27FC236}">
                    <a16:creationId xmlns:a16="http://schemas.microsoft.com/office/drawing/2014/main" id="{AE3F8472-BDFF-BF45-49B0-54102EE03F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81021" y="2254433"/>
                <a:ext cx="702437" cy="731520"/>
              </a:xfrm>
              <a:custGeom>
                <a:avLst/>
                <a:gdLst>
                  <a:gd name="connsiteX0" fmla="*/ 89274 w 178348"/>
                  <a:gd name="connsiteY0" fmla="*/ 0 h 185732"/>
                  <a:gd name="connsiteX1" fmla="*/ 110058 w 178348"/>
                  <a:gd name="connsiteY1" fmla="*/ 2410 h 185732"/>
                  <a:gd name="connsiteX2" fmla="*/ 115601 w 178348"/>
                  <a:gd name="connsiteY2" fmla="*/ 8592 h 185732"/>
                  <a:gd name="connsiteX3" fmla="*/ 117220 w 178348"/>
                  <a:gd name="connsiteY3" fmla="*/ 23136 h 185732"/>
                  <a:gd name="connsiteX4" fmla="*/ 131782 w 178348"/>
                  <a:gd name="connsiteY4" fmla="*/ 34777 h 185732"/>
                  <a:gd name="connsiteX5" fmla="*/ 135575 w 178348"/>
                  <a:gd name="connsiteY5" fmla="*/ 33766 h 185732"/>
                  <a:gd name="connsiteX6" fmla="*/ 148920 w 178348"/>
                  <a:gd name="connsiteY6" fmla="*/ 27908 h 185732"/>
                  <a:gd name="connsiteX7" fmla="*/ 157016 w 178348"/>
                  <a:gd name="connsiteY7" fmla="*/ 29566 h 185732"/>
                  <a:gd name="connsiteX8" fmla="*/ 178009 w 178348"/>
                  <a:gd name="connsiteY8" fmla="*/ 65684 h 185732"/>
                  <a:gd name="connsiteX9" fmla="*/ 175428 w 178348"/>
                  <a:gd name="connsiteY9" fmla="*/ 73543 h 185732"/>
                  <a:gd name="connsiteX10" fmla="*/ 163598 w 178348"/>
                  <a:gd name="connsiteY10" fmla="*/ 82267 h 185732"/>
                  <a:gd name="connsiteX11" fmla="*/ 160784 w 178348"/>
                  <a:gd name="connsiteY11" fmla="*/ 100656 h 185732"/>
                  <a:gd name="connsiteX12" fmla="*/ 163598 w 178348"/>
                  <a:gd name="connsiteY12" fmla="*/ 103470 h 185732"/>
                  <a:gd name="connsiteX13" fmla="*/ 175437 w 178348"/>
                  <a:gd name="connsiteY13" fmla="*/ 112185 h 185732"/>
                  <a:gd name="connsiteX14" fmla="*/ 178028 w 178348"/>
                  <a:gd name="connsiteY14" fmla="*/ 120053 h 185732"/>
                  <a:gd name="connsiteX15" fmla="*/ 157035 w 178348"/>
                  <a:gd name="connsiteY15" fmla="*/ 156172 h 185732"/>
                  <a:gd name="connsiteX16" fmla="*/ 148958 w 178348"/>
                  <a:gd name="connsiteY16" fmla="*/ 157839 h 185732"/>
                  <a:gd name="connsiteX17" fmla="*/ 135556 w 178348"/>
                  <a:gd name="connsiteY17" fmla="*/ 151962 h 185732"/>
                  <a:gd name="connsiteX18" fmla="*/ 118240 w 178348"/>
                  <a:gd name="connsiteY18" fmla="*/ 158722 h 185732"/>
                  <a:gd name="connsiteX19" fmla="*/ 117211 w 178348"/>
                  <a:gd name="connsiteY19" fmla="*/ 162573 h 185732"/>
                  <a:gd name="connsiteX20" fmla="*/ 115601 w 178348"/>
                  <a:gd name="connsiteY20" fmla="*/ 177108 h 185732"/>
                  <a:gd name="connsiteX21" fmla="*/ 110153 w 178348"/>
                  <a:gd name="connsiteY21" fmla="*/ 183271 h 185732"/>
                  <a:gd name="connsiteX22" fmla="*/ 68186 w 178348"/>
                  <a:gd name="connsiteY22" fmla="*/ 183271 h 185732"/>
                  <a:gd name="connsiteX23" fmla="*/ 62737 w 178348"/>
                  <a:gd name="connsiteY23" fmla="*/ 177108 h 185732"/>
                  <a:gd name="connsiteX24" fmla="*/ 61137 w 178348"/>
                  <a:gd name="connsiteY24" fmla="*/ 162592 h 185732"/>
                  <a:gd name="connsiteX25" fmla="*/ 46567 w 178348"/>
                  <a:gd name="connsiteY25" fmla="*/ 151005 h 185732"/>
                  <a:gd name="connsiteX26" fmla="*/ 42792 w 178348"/>
                  <a:gd name="connsiteY26" fmla="*/ 152019 h 185732"/>
                  <a:gd name="connsiteX27" fmla="*/ 29400 w 178348"/>
                  <a:gd name="connsiteY27" fmla="*/ 157886 h 185732"/>
                  <a:gd name="connsiteX28" fmla="*/ 21313 w 178348"/>
                  <a:gd name="connsiteY28" fmla="*/ 156220 h 185732"/>
                  <a:gd name="connsiteX29" fmla="*/ 320 w 178348"/>
                  <a:gd name="connsiteY29" fmla="*/ 120063 h 185732"/>
                  <a:gd name="connsiteX30" fmla="*/ 2911 w 178348"/>
                  <a:gd name="connsiteY30" fmla="*/ 112195 h 185732"/>
                  <a:gd name="connsiteX31" fmla="*/ 14751 w 178348"/>
                  <a:gd name="connsiteY31" fmla="*/ 103470 h 185732"/>
                  <a:gd name="connsiteX32" fmla="*/ 17581 w 178348"/>
                  <a:gd name="connsiteY32" fmla="*/ 85097 h 185732"/>
                  <a:gd name="connsiteX33" fmla="*/ 14751 w 178348"/>
                  <a:gd name="connsiteY33" fmla="*/ 82267 h 185732"/>
                  <a:gd name="connsiteX34" fmla="*/ 2911 w 178348"/>
                  <a:gd name="connsiteY34" fmla="*/ 73562 h 185732"/>
                  <a:gd name="connsiteX35" fmla="*/ 330 w 178348"/>
                  <a:gd name="connsiteY35" fmla="*/ 65694 h 185732"/>
                  <a:gd name="connsiteX36" fmla="*/ 21323 w 178348"/>
                  <a:gd name="connsiteY36" fmla="*/ 29575 h 185732"/>
                  <a:gd name="connsiteX37" fmla="*/ 29419 w 178348"/>
                  <a:gd name="connsiteY37" fmla="*/ 27918 h 185732"/>
                  <a:gd name="connsiteX38" fmla="*/ 42754 w 178348"/>
                  <a:gd name="connsiteY38" fmla="*/ 33776 h 185732"/>
                  <a:gd name="connsiteX39" fmla="*/ 60130 w 178348"/>
                  <a:gd name="connsiteY39" fmla="*/ 26909 h 185732"/>
                  <a:gd name="connsiteX40" fmla="*/ 61137 w 178348"/>
                  <a:gd name="connsiteY40" fmla="*/ 23127 h 185732"/>
                  <a:gd name="connsiteX41" fmla="*/ 62757 w 178348"/>
                  <a:gd name="connsiteY41" fmla="*/ 8592 h 185732"/>
                  <a:gd name="connsiteX42" fmla="*/ 68310 w 178348"/>
                  <a:gd name="connsiteY42" fmla="*/ 2400 h 185732"/>
                  <a:gd name="connsiteX43" fmla="*/ 89274 w 178348"/>
                  <a:gd name="connsiteY43" fmla="*/ 0 h 185732"/>
                  <a:gd name="connsiteX44" fmla="*/ 89160 w 178348"/>
                  <a:gd name="connsiteY44" fmla="*/ 64294 h 185732"/>
                  <a:gd name="connsiteX45" fmla="*/ 60585 w 178348"/>
                  <a:gd name="connsiteY45" fmla="*/ 92869 h 185732"/>
                  <a:gd name="connsiteX46" fmla="*/ 89160 w 178348"/>
                  <a:gd name="connsiteY46" fmla="*/ 121444 h 185732"/>
                  <a:gd name="connsiteX47" fmla="*/ 117735 w 178348"/>
                  <a:gd name="connsiteY47" fmla="*/ 92869 h 185732"/>
                  <a:gd name="connsiteX48" fmla="*/ 89160 w 178348"/>
                  <a:gd name="connsiteY48" fmla="*/ 64294 h 18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78348" h="185732">
                    <a:moveTo>
                      <a:pt x="89274" y="0"/>
                    </a:moveTo>
                    <a:cubicBezTo>
                      <a:pt x="96265" y="76"/>
                      <a:pt x="103228" y="886"/>
                      <a:pt x="110058" y="2410"/>
                    </a:cubicBezTo>
                    <a:cubicBezTo>
                      <a:pt x="113036" y="3075"/>
                      <a:pt x="115263" y="5558"/>
                      <a:pt x="115601" y="8592"/>
                    </a:cubicBezTo>
                    <a:lnTo>
                      <a:pt x="117220" y="23136"/>
                    </a:lnTo>
                    <a:cubicBezTo>
                      <a:pt x="118027" y="30372"/>
                      <a:pt x="124547" y="35584"/>
                      <a:pt x="131782" y="34777"/>
                    </a:cubicBezTo>
                    <a:cubicBezTo>
                      <a:pt x="133090" y="34631"/>
                      <a:pt x="134368" y="34290"/>
                      <a:pt x="135575" y="33766"/>
                    </a:cubicBezTo>
                    <a:lnTo>
                      <a:pt x="148920" y="27908"/>
                    </a:lnTo>
                    <a:cubicBezTo>
                      <a:pt x="151696" y="26685"/>
                      <a:pt x="154943" y="27350"/>
                      <a:pt x="157016" y="29566"/>
                    </a:cubicBezTo>
                    <a:cubicBezTo>
                      <a:pt x="166654" y="39863"/>
                      <a:pt x="173832" y="52212"/>
                      <a:pt x="178009" y="65684"/>
                    </a:cubicBezTo>
                    <a:cubicBezTo>
                      <a:pt x="178906" y="68586"/>
                      <a:pt x="177871" y="71738"/>
                      <a:pt x="175428" y="73543"/>
                    </a:cubicBezTo>
                    <a:lnTo>
                      <a:pt x="163598" y="82267"/>
                    </a:lnTo>
                    <a:cubicBezTo>
                      <a:pt x="157743" y="86568"/>
                      <a:pt x="156483" y="94801"/>
                      <a:pt x="160784" y="100656"/>
                    </a:cubicBezTo>
                    <a:cubicBezTo>
                      <a:pt x="161574" y="101731"/>
                      <a:pt x="162522" y="102680"/>
                      <a:pt x="163598" y="103470"/>
                    </a:cubicBezTo>
                    <a:lnTo>
                      <a:pt x="175437" y="112185"/>
                    </a:lnTo>
                    <a:cubicBezTo>
                      <a:pt x="177888" y="113989"/>
                      <a:pt x="178928" y="117146"/>
                      <a:pt x="178028" y="120053"/>
                    </a:cubicBezTo>
                    <a:cubicBezTo>
                      <a:pt x="173849" y="133524"/>
                      <a:pt x="166672" y="145873"/>
                      <a:pt x="157035" y="156172"/>
                    </a:cubicBezTo>
                    <a:cubicBezTo>
                      <a:pt x="154967" y="158383"/>
                      <a:pt x="151731" y="159050"/>
                      <a:pt x="148958" y="157839"/>
                    </a:cubicBezTo>
                    <a:lnTo>
                      <a:pt x="135556" y="151962"/>
                    </a:lnTo>
                    <a:cubicBezTo>
                      <a:pt x="128908" y="149046"/>
                      <a:pt x="121154" y="152073"/>
                      <a:pt x="118240" y="158722"/>
                    </a:cubicBezTo>
                    <a:cubicBezTo>
                      <a:pt x="117703" y="159946"/>
                      <a:pt x="117356" y="161244"/>
                      <a:pt x="117211" y="162573"/>
                    </a:cubicBezTo>
                    <a:lnTo>
                      <a:pt x="115601" y="177108"/>
                    </a:lnTo>
                    <a:cubicBezTo>
                      <a:pt x="115269" y="180106"/>
                      <a:pt x="113089" y="182573"/>
                      <a:pt x="110153" y="183271"/>
                    </a:cubicBezTo>
                    <a:cubicBezTo>
                      <a:pt x="96356" y="186553"/>
                      <a:pt x="81983" y="186553"/>
                      <a:pt x="68186" y="183271"/>
                    </a:cubicBezTo>
                    <a:cubicBezTo>
                      <a:pt x="65251" y="182573"/>
                      <a:pt x="63070" y="180106"/>
                      <a:pt x="62737" y="177108"/>
                    </a:cubicBezTo>
                    <a:lnTo>
                      <a:pt x="61137" y="162592"/>
                    </a:lnTo>
                    <a:cubicBezTo>
                      <a:pt x="60314" y="155369"/>
                      <a:pt x="53790" y="150181"/>
                      <a:pt x="46567" y="151005"/>
                    </a:cubicBezTo>
                    <a:cubicBezTo>
                      <a:pt x="45265" y="151153"/>
                      <a:pt x="43993" y="151495"/>
                      <a:pt x="42792" y="152019"/>
                    </a:cubicBezTo>
                    <a:lnTo>
                      <a:pt x="29400" y="157886"/>
                    </a:lnTo>
                    <a:cubicBezTo>
                      <a:pt x="26624" y="159103"/>
                      <a:pt x="23382" y="158434"/>
                      <a:pt x="21313" y="156220"/>
                    </a:cubicBezTo>
                    <a:cubicBezTo>
                      <a:pt x="11671" y="145910"/>
                      <a:pt x="4493" y="133547"/>
                      <a:pt x="320" y="120063"/>
                    </a:cubicBezTo>
                    <a:cubicBezTo>
                      <a:pt x="-580" y="117156"/>
                      <a:pt x="460" y="113998"/>
                      <a:pt x="2911" y="112195"/>
                    </a:cubicBezTo>
                    <a:lnTo>
                      <a:pt x="14751" y="103470"/>
                    </a:lnTo>
                    <a:cubicBezTo>
                      <a:pt x="20605" y="99178"/>
                      <a:pt x="21873" y="90952"/>
                      <a:pt x="17581" y="85097"/>
                    </a:cubicBezTo>
                    <a:cubicBezTo>
                      <a:pt x="16787" y="84015"/>
                      <a:pt x="15833" y="83061"/>
                      <a:pt x="14751" y="82267"/>
                    </a:cubicBezTo>
                    <a:lnTo>
                      <a:pt x="2911" y="73562"/>
                    </a:lnTo>
                    <a:cubicBezTo>
                      <a:pt x="463" y="71756"/>
                      <a:pt x="-573" y="68599"/>
                      <a:pt x="330" y="65694"/>
                    </a:cubicBezTo>
                    <a:cubicBezTo>
                      <a:pt x="4507" y="52222"/>
                      <a:pt x="11684" y="39873"/>
                      <a:pt x="21323" y="29575"/>
                    </a:cubicBezTo>
                    <a:cubicBezTo>
                      <a:pt x="23396" y="27359"/>
                      <a:pt x="26642" y="26695"/>
                      <a:pt x="29419" y="27918"/>
                    </a:cubicBezTo>
                    <a:lnTo>
                      <a:pt x="42754" y="33776"/>
                    </a:lnTo>
                    <a:cubicBezTo>
                      <a:pt x="49448" y="36678"/>
                      <a:pt x="57228" y="33603"/>
                      <a:pt x="60130" y="26909"/>
                    </a:cubicBezTo>
                    <a:cubicBezTo>
                      <a:pt x="60652" y="25705"/>
                      <a:pt x="60991" y="24430"/>
                      <a:pt x="61137" y="23127"/>
                    </a:cubicBezTo>
                    <a:lnTo>
                      <a:pt x="62757" y="8592"/>
                    </a:lnTo>
                    <a:cubicBezTo>
                      <a:pt x="63092" y="5552"/>
                      <a:pt x="65324" y="3063"/>
                      <a:pt x="68310" y="2400"/>
                    </a:cubicBezTo>
                    <a:cubicBezTo>
                      <a:pt x="75139" y="886"/>
                      <a:pt x="82121" y="86"/>
                      <a:pt x="89274" y="0"/>
                    </a:cubicBezTo>
                    <a:close/>
                    <a:moveTo>
                      <a:pt x="89160" y="64294"/>
                    </a:moveTo>
                    <a:cubicBezTo>
                      <a:pt x="73378" y="64294"/>
                      <a:pt x="60585" y="77087"/>
                      <a:pt x="60585" y="92869"/>
                    </a:cubicBezTo>
                    <a:cubicBezTo>
                      <a:pt x="60585" y="108651"/>
                      <a:pt x="73378" y="121444"/>
                      <a:pt x="89160" y="121444"/>
                    </a:cubicBezTo>
                    <a:cubicBezTo>
                      <a:pt x="104942" y="121444"/>
                      <a:pt x="117735" y="108651"/>
                      <a:pt x="117735" y="92869"/>
                    </a:cubicBezTo>
                    <a:cubicBezTo>
                      <a:pt x="117735" y="77087"/>
                      <a:pt x="104942" y="64294"/>
                      <a:pt x="89160" y="64294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5838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13 -0.0481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13 -0.04815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1792A90-0749-A817-DECE-D6E8A5826CA2}"/>
              </a:ext>
            </a:extLst>
          </p:cNvPr>
          <p:cNvGrpSpPr/>
          <p:nvPr/>
        </p:nvGrpSpPr>
        <p:grpSpPr>
          <a:xfrm>
            <a:off x="2257120" y="1626988"/>
            <a:ext cx="3238391" cy="2258533"/>
            <a:chOff x="2257120" y="3425777"/>
            <a:chExt cx="3238391" cy="22585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2A7BC7-AB9B-AB5A-6A8A-9827AC631073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3E3076-FA87-9D93-5EF5-E6FF8FCC6806}"/>
                </a:ext>
              </a:extLst>
            </p:cNvPr>
            <p:cNvSpPr txBox="1"/>
            <p:nvPr/>
          </p:nvSpPr>
          <p:spPr>
            <a:xfrm>
              <a:off x="2319131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Server</a:t>
              </a:r>
            </a:p>
          </p:txBody>
        </p:sp>
        <p:sp>
          <p:nvSpPr>
            <p:cNvPr id="62" name="Graphic 18">
              <a:extLst>
                <a:ext uri="{FF2B5EF4-FFF2-40B4-BE49-F238E27FC236}">
                  <a16:creationId xmlns:a16="http://schemas.microsoft.com/office/drawing/2014/main" id="{547657CE-55B6-AFEE-64F4-228624A9B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4291" y="4036242"/>
              <a:ext cx="384048" cy="640080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44C609-1464-40BE-EADF-A36ACF214385}"/>
              </a:ext>
            </a:extLst>
          </p:cNvPr>
          <p:cNvGrpSpPr/>
          <p:nvPr/>
        </p:nvGrpSpPr>
        <p:grpSpPr>
          <a:xfrm>
            <a:off x="6696489" y="1626988"/>
            <a:ext cx="3238391" cy="2258533"/>
            <a:chOff x="6696489" y="3425777"/>
            <a:chExt cx="3238391" cy="22585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6286B4-2ADA-41DA-F7DB-A9D68DC454F5}"/>
                </a:ext>
              </a:extLst>
            </p:cNvPr>
            <p:cNvSpPr txBox="1"/>
            <p:nvPr/>
          </p:nvSpPr>
          <p:spPr>
            <a:xfrm>
              <a:off x="6696489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92CE51-A6DF-2D1F-3AC5-6C7384429109}"/>
                </a:ext>
              </a:extLst>
            </p:cNvPr>
            <p:cNvSpPr txBox="1"/>
            <p:nvPr/>
          </p:nvSpPr>
          <p:spPr>
            <a:xfrm>
              <a:off x="6758500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Client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3" name="Graphic 160">
              <a:extLst>
                <a:ext uri="{FF2B5EF4-FFF2-40B4-BE49-F238E27FC236}">
                  <a16:creationId xmlns:a16="http://schemas.microsoft.com/office/drawing/2014/main" id="{E07C86F5-A0A7-ADAE-E103-F847FE29AF90}"/>
                </a:ext>
              </a:extLst>
            </p:cNvPr>
            <p:cNvSpPr/>
            <p:nvPr/>
          </p:nvSpPr>
          <p:spPr>
            <a:xfrm>
              <a:off x="7993025" y="4036242"/>
              <a:ext cx="645318" cy="613102"/>
            </a:xfrm>
            <a:custGeom>
              <a:avLst/>
              <a:gdLst>
                <a:gd name="connsiteX0" fmla="*/ 90488 w 380977"/>
                <a:gd name="connsiteY0" fmla="*/ 361958 h 361957"/>
                <a:gd name="connsiteX1" fmla="*/ 76200 w 380977"/>
                <a:gd name="connsiteY1" fmla="*/ 347670 h 361957"/>
                <a:gd name="connsiteX2" fmla="*/ 88549 w 380977"/>
                <a:gd name="connsiteY2" fmla="*/ 333514 h 361957"/>
                <a:gd name="connsiteX3" fmla="*/ 90488 w 380977"/>
                <a:gd name="connsiteY3" fmla="*/ 333383 h 361957"/>
                <a:gd name="connsiteX4" fmla="*/ 123806 w 380977"/>
                <a:gd name="connsiteY4" fmla="*/ 333375 h 361957"/>
                <a:gd name="connsiteX5" fmla="*/ 123806 w 380977"/>
                <a:gd name="connsiteY5" fmla="*/ 285788 h 361957"/>
                <a:gd name="connsiteX6" fmla="*/ 42863 w 380977"/>
                <a:gd name="connsiteY6" fmla="*/ 285794 h 361957"/>
                <a:gd name="connsiteX7" fmla="*/ 99 w 380977"/>
                <a:gd name="connsiteY7" fmla="*/ 245865 h 361957"/>
                <a:gd name="connsiteX8" fmla="*/ 0 w 380977"/>
                <a:gd name="connsiteY8" fmla="*/ 242931 h 361957"/>
                <a:gd name="connsiteX9" fmla="*/ 0 w 380977"/>
                <a:gd name="connsiteY9" fmla="*/ 42863 h 361957"/>
                <a:gd name="connsiteX10" fmla="*/ 39928 w 380977"/>
                <a:gd name="connsiteY10" fmla="*/ 99 h 361957"/>
                <a:gd name="connsiteX11" fmla="*/ 42863 w 380977"/>
                <a:gd name="connsiteY11" fmla="*/ 0 h 361957"/>
                <a:gd name="connsiteX12" fmla="*/ 338115 w 380977"/>
                <a:gd name="connsiteY12" fmla="*/ 0 h 361957"/>
                <a:gd name="connsiteX13" fmla="*/ 380878 w 380977"/>
                <a:gd name="connsiteY13" fmla="*/ 39928 h 361957"/>
                <a:gd name="connsiteX14" fmla="*/ 380977 w 380977"/>
                <a:gd name="connsiteY14" fmla="*/ 42863 h 361957"/>
                <a:gd name="connsiteX15" fmla="*/ 380977 w 380977"/>
                <a:gd name="connsiteY15" fmla="*/ 242931 h 361957"/>
                <a:gd name="connsiteX16" fmla="*/ 341050 w 380977"/>
                <a:gd name="connsiteY16" fmla="*/ 285695 h 361957"/>
                <a:gd name="connsiteX17" fmla="*/ 338115 w 380977"/>
                <a:gd name="connsiteY17" fmla="*/ 285794 h 361957"/>
                <a:gd name="connsiteX18" fmla="*/ 257156 w 380977"/>
                <a:gd name="connsiteY18" fmla="*/ 285788 h 361957"/>
                <a:gd name="connsiteX19" fmla="*/ 257156 w 380977"/>
                <a:gd name="connsiteY19" fmla="*/ 333375 h 361957"/>
                <a:gd name="connsiteX20" fmla="*/ 290513 w 380977"/>
                <a:gd name="connsiteY20" fmla="*/ 333383 h 361957"/>
                <a:gd name="connsiteX21" fmla="*/ 304800 w 380977"/>
                <a:gd name="connsiteY21" fmla="*/ 347670 h 361957"/>
                <a:gd name="connsiteX22" fmla="*/ 292452 w 380977"/>
                <a:gd name="connsiteY22" fmla="*/ 361828 h 361957"/>
                <a:gd name="connsiteX23" fmla="*/ 290513 w 380977"/>
                <a:gd name="connsiteY23" fmla="*/ 361958 h 361957"/>
                <a:gd name="connsiteX24" fmla="*/ 90488 w 380977"/>
                <a:gd name="connsiteY24" fmla="*/ 361958 h 361957"/>
                <a:gd name="connsiteX25" fmla="*/ 228562 w 380977"/>
                <a:gd name="connsiteY25" fmla="*/ 285788 h 361957"/>
                <a:gd name="connsiteX26" fmla="*/ 152362 w 380977"/>
                <a:gd name="connsiteY26" fmla="*/ 285788 h 361957"/>
                <a:gd name="connsiteX27" fmla="*/ 152381 w 380977"/>
                <a:gd name="connsiteY27" fmla="*/ 333383 h 361957"/>
                <a:gd name="connsiteX28" fmla="*/ 228581 w 380977"/>
                <a:gd name="connsiteY28" fmla="*/ 333383 h 361957"/>
                <a:gd name="connsiteX29" fmla="*/ 228562 w 380977"/>
                <a:gd name="connsiteY29" fmla="*/ 285788 h 36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977" h="361957">
                  <a:moveTo>
                    <a:pt x="90488" y="361958"/>
                  </a:moveTo>
                  <a:cubicBezTo>
                    <a:pt x="82597" y="361958"/>
                    <a:pt x="76200" y="355563"/>
                    <a:pt x="76200" y="347670"/>
                  </a:cubicBezTo>
                  <a:cubicBezTo>
                    <a:pt x="76200" y="340437"/>
                    <a:pt x="81575" y="334461"/>
                    <a:pt x="88549" y="333514"/>
                  </a:cubicBezTo>
                  <a:lnTo>
                    <a:pt x="90488" y="333383"/>
                  </a:lnTo>
                  <a:lnTo>
                    <a:pt x="123806" y="333375"/>
                  </a:lnTo>
                  <a:lnTo>
                    <a:pt x="123806" y="285788"/>
                  </a:lnTo>
                  <a:lnTo>
                    <a:pt x="42863" y="285794"/>
                  </a:lnTo>
                  <a:cubicBezTo>
                    <a:pt x="20177" y="285794"/>
                    <a:pt x="1607" y="268169"/>
                    <a:pt x="99" y="245865"/>
                  </a:cubicBezTo>
                  <a:lnTo>
                    <a:pt x="0" y="242931"/>
                  </a:lnTo>
                  <a:lnTo>
                    <a:pt x="0" y="42863"/>
                  </a:lnTo>
                  <a:cubicBezTo>
                    <a:pt x="0" y="20177"/>
                    <a:pt x="17624" y="1607"/>
                    <a:pt x="39928" y="99"/>
                  </a:cubicBezTo>
                  <a:lnTo>
                    <a:pt x="42863" y="0"/>
                  </a:lnTo>
                  <a:lnTo>
                    <a:pt x="338115" y="0"/>
                  </a:lnTo>
                  <a:cubicBezTo>
                    <a:pt x="360801" y="0"/>
                    <a:pt x="379371" y="17624"/>
                    <a:pt x="380878" y="39928"/>
                  </a:cubicBezTo>
                  <a:lnTo>
                    <a:pt x="380977" y="42863"/>
                  </a:lnTo>
                  <a:lnTo>
                    <a:pt x="380977" y="242931"/>
                  </a:lnTo>
                  <a:cubicBezTo>
                    <a:pt x="380977" y="265616"/>
                    <a:pt x="363354" y="284186"/>
                    <a:pt x="341050" y="285695"/>
                  </a:cubicBezTo>
                  <a:lnTo>
                    <a:pt x="338115" y="285794"/>
                  </a:lnTo>
                  <a:lnTo>
                    <a:pt x="257156" y="285788"/>
                  </a:lnTo>
                  <a:lnTo>
                    <a:pt x="257156" y="333375"/>
                  </a:lnTo>
                  <a:lnTo>
                    <a:pt x="290513" y="333383"/>
                  </a:lnTo>
                  <a:cubicBezTo>
                    <a:pt x="298403" y="333383"/>
                    <a:pt x="304800" y="339780"/>
                    <a:pt x="304800" y="347670"/>
                  </a:cubicBezTo>
                  <a:cubicBezTo>
                    <a:pt x="304800" y="354903"/>
                    <a:pt x="299424" y="360881"/>
                    <a:pt x="292452" y="361828"/>
                  </a:cubicBezTo>
                  <a:lnTo>
                    <a:pt x="290513" y="361958"/>
                  </a:lnTo>
                  <a:lnTo>
                    <a:pt x="90488" y="361958"/>
                  </a:lnTo>
                  <a:close/>
                  <a:moveTo>
                    <a:pt x="228562" y="285788"/>
                  </a:moveTo>
                  <a:lnTo>
                    <a:pt x="152362" y="285788"/>
                  </a:lnTo>
                  <a:lnTo>
                    <a:pt x="152381" y="333383"/>
                  </a:lnTo>
                  <a:lnTo>
                    <a:pt x="228581" y="333383"/>
                  </a:lnTo>
                  <a:lnTo>
                    <a:pt x="228562" y="285788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Full stack web UI with </a:t>
            </a:r>
            <a:r>
              <a:rPr lang="en-US" sz="4400" err="1"/>
              <a:t>Blazor</a:t>
            </a:r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9749D3-5E0F-A917-AB2B-09993C08BDC3}"/>
              </a:ext>
            </a:extLst>
          </p:cNvPr>
          <p:cNvGrpSpPr/>
          <p:nvPr/>
        </p:nvGrpSpPr>
        <p:grpSpPr>
          <a:xfrm>
            <a:off x="4476804" y="1626988"/>
            <a:ext cx="3238391" cy="2258533"/>
            <a:chOff x="4476804" y="1626988"/>
            <a:chExt cx="3238391" cy="225853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BEF29C5-F965-239A-A4A0-93E55E90BAF2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4476804" y="1626988"/>
              <a:chExt cx="3238391" cy="225853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63AADD-8B17-4718-1392-4DFC0961F33B}"/>
                  </a:ext>
                </a:extLst>
              </p:cNvPr>
              <p:cNvGrpSpPr/>
              <p:nvPr/>
            </p:nvGrpSpPr>
            <p:grpSpPr>
              <a:xfrm>
                <a:off x="4476804" y="1626988"/>
                <a:ext cx="3238391" cy="2258533"/>
                <a:chOff x="1385187" y="2590901"/>
                <a:chExt cx="3238391" cy="2258533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545B3-FE7A-60D6-A69C-7301B1FAF443}"/>
                    </a:ext>
                  </a:extLst>
                </p:cNvPr>
                <p:cNvSpPr txBox="1"/>
                <p:nvPr/>
              </p:nvSpPr>
              <p:spPr>
                <a:xfrm>
                  <a:off x="1385187" y="2590901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1" i="0" u="none" strike="noStrike" kern="0" cap="none" spc="0" normalizeH="0" baseline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cs typeface="Segoe UI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082FA70-8E51-5438-EA01-76CDBA4A8100}"/>
                    </a:ext>
                  </a:extLst>
                </p:cNvPr>
                <p:cNvSpPr txBox="1"/>
                <p:nvPr/>
              </p:nvSpPr>
              <p:spPr>
                <a:xfrm>
                  <a:off x="1509210" y="3995049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Server &amp; Client</a:t>
                  </a:r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7D9F258-3A75-ABCB-1BC1-860B240BFBE9}"/>
                  </a:ext>
                </a:extLst>
              </p:cNvPr>
              <p:cNvSpPr/>
              <p:nvPr/>
            </p:nvSpPr>
            <p:spPr>
              <a:xfrm>
                <a:off x="5698275" y="2014450"/>
                <a:ext cx="919471" cy="919471"/>
              </a:xfrm>
              <a:custGeom>
                <a:avLst/>
                <a:gdLst>
                  <a:gd name="connsiteX0" fmla="*/ 919471 w 919471"/>
                  <a:gd name="connsiteY0" fmla="*/ 0 h 919471"/>
                  <a:gd name="connsiteX1" fmla="*/ 919471 w 919471"/>
                  <a:gd name="connsiteY1" fmla="*/ 919471 h 919471"/>
                  <a:gd name="connsiteX2" fmla="*/ 0 w 919471"/>
                  <a:gd name="connsiteY2" fmla="*/ 919471 h 919471"/>
                  <a:gd name="connsiteX3" fmla="*/ 0 w 919471"/>
                  <a:gd name="connsiteY3" fmla="*/ 0 h 91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471" h="919471">
                    <a:moveTo>
                      <a:pt x="919471" y="0"/>
                    </a:moveTo>
                    <a:lnTo>
                      <a:pt x="919471" y="919471"/>
                    </a:lnTo>
                    <a:lnTo>
                      <a:pt x="0" y="919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2B05DB-7F63-2B17-D250-16183DC15301}"/>
                </a:ext>
              </a:extLst>
            </p:cNvPr>
            <p:cNvSpPr/>
            <p:nvPr/>
          </p:nvSpPr>
          <p:spPr>
            <a:xfrm>
              <a:off x="5698159" y="2058116"/>
              <a:ext cx="921305" cy="832638"/>
            </a:xfrm>
            <a:custGeom>
              <a:avLst/>
              <a:gdLst>
                <a:gd name="connsiteX0" fmla="*/ 914931 w 921305"/>
                <a:gd name="connsiteY0" fmla="*/ 266655 h 832638"/>
                <a:gd name="connsiteX1" fmla="*/ 391235 w 921305"/>
                <a:gd name="connsiteY1" fmla="*/ 716564 h 832638"/>
                <a:gd name="connsiteX2" fmla="*/ 314689 w 921305"/>
                <a:gd name="connsiteY2" fmla="*/ 711909 h 832638"/>
                <a:gd name="connsiteX3" fmla="*/ 119589 w 921305"/>
                <a:gd name="connsiteY3" fmla="*/ 490776 h 832638"/>
                <a:gd name="connsiteX4" fmla="*/ 349014 w 921305"/>
                <a:gd name="connsiteY4" fmla="*/ 264615 h 832638"/>
                <a:gd name="connsiteX5" fmla="*/ 575129 w 921305"/>
                <a:gd name="connsiteY5" fmla="*/ 487558 h 832638"/>
                <a:gd name="connsiteX6" fmla="*/ 526110 w 921305"/>
                <a:gd name="connsiteY6" fmla="*/ 559392 h 832638"/>
                <a:gd name="connsiteX7" fmla="*/ 473355 w 921305"/>
                <a:gd name="connsiteY7" fmla="*/ 499224 h 832638"/>
                <a:gd name="connsiteX8" fmla="*/ 473355 w 921305"/>
                <a:gd name="connsiteY8" fmla="*/ 403254 h 832638"/>
                <a:gd name="connsiteX9" fmla="*/ 415026 w 921305"/>
                <a:gd name="connsiteY9" fmla="*/ 344408 h 832638"/>
                <a:gd name="connsiteX10" fmla="*/ 334573 w 921305"/>
                <a:gd name="connsiteY10" fmla="*/ 344408 h 832638"/>
                <a:gd name="connsiteX11" fmla="*/ 193553 w 921305"/>
                <a:gd name="connsiteY11" fmla="*/ 483476 h 832638"/>
                <a:gd name="connsiteX12" fmla="*/ 332622 w 921305"/>
                <a:gd name="connsiteY12" fmla="*/ 624496 h 832638"/>
                <a:gd name="connsiteX13" fmla="*/ 438013 w 921305"/>
                <a:gd name="connsiteY13" fmla="*/ 577781 h 832638"/>
                <a:gd name="connsiteX14" fmla="*/ 440829 w 921305"/>
                <a:gd name="connsiteY14" fmla="*/ 573586 h 832638"/>
                <a:gd name="connsiteX15" fmla="*/ 443645 w 921305"/>
                <a:gd name="connsiteY15" fmla="*/ 578241 h 832638"/>
                <a:gd name="connsiteX16" fmla="*/ 528121 w 921305"/>
                <a:gd name="connsiteY16" fmla="*/ 618468 h 832638"/>
                <a:gd name="connsiteX17" fmla="*/ 631562 w 921305"/>
                <a:gd name="connsiteY17" fmla="*/ 501753 h 832638"/>
                <a:gd name="connsiteX18" fmla="*/ 623229 w 921305"/>
                <a:gd name="connsiteY18" fmla="*/ 427563 h 832638"/>
                <a:gd name="connsiteX19" fmla="*/ 285090 w 921305"/>
                <a:gd name="connsiteY19" fmla="*/ 210222 h 832638"/>
                <a:gd name="connsiteX20" fmla="*/ 61260 w 921305"/>
                <a:gd name="connsiteY20" fmla="*/ 489110 h 832638"/>
                <a:gd name="connsiteX21" fmla="*/ 341756 w 921305"/>
                <a:gd name="connsiteY21" fmla="*/ 773341 h 832638"/>
                <a:gd name="connsiteX22" fmla="*/ 386580 w 921305"/>
                <a:gd name="connsiteY22" fmla="*/ 774721 h 832638"/>
                <a:gd name="connsiteX23" fmla="*/ 711901 w 921305"/>
                <a:gd name="connsiteY23" fmla="*/ 677659 h 832638"/>
                <a:gd name="connsiteX24" fmla="*/ 713740 w 921305"/>
                <a:gd name="connsiteY24" fmla="*/ 680015 h 832638"/>
                <a:gd name="connsiteX25" fmla="*/ 341756 w 921305"/>
                <a:gd name="connsiteY25" fmla="*/ 832130 h 832638"/>
                <a:gd name="connsiteX26" fmla="*/ 55 w 921305"/>
                <a:gd name="connsiteY26" fmla="*/ 502613 h 832638"/>
                <a:gd name="connsiteX27" fmla="*/ 115 w 921305"/>
                <a:gd name="connsiteY27" fmla="*/ 487731 h 832638"/>
                <a:gd name="connsiteX28" fmla="*/ 139645 w 921305"/>
                <a:gd name="connsiteY28" fmla="*/ 209533 h 832638"/>
                <a:gd name="connsiteX29" fmla="*/ 340377 w 921305"/>
                <a:gd name="connsiteY29" fmla="*/ 143274 h 832638"/>
                <a:gd name="connsiteX30" fmla="*/ 448357 w 921305"/>
                <a:gd name="connsiteY30" fmla="*/ 143274 h 832638"/>
                <a:gd name="connsiteX31" fmla="*/ 672478 w 921305"/>
                <a:gd name="connsiteY31" fmla="*/ 44316 h 832638"/>
                <a:gd name="connsiteX32" fmla="*/ 678570 w 921305"/>
                <a:gd name="connsiteY32" fmla="*/ 44054 h 832638"/>
                <a:gd name="connsiteX33" fmla="*/ 679949 w 921305"/>
                <a:gd name="connsiteY33" fmla="*/ 47591 h 832638"/>
                <a:gd name="connsiteX34" fmla="*/ 632826 w 921305"/>
                <a:gd name="connsiteY34" fmla="*/ 183845 h 832638"/>
                <a:gd name="connsiteX35" fmla="*/ 634498 w 921305"/>
                <a:gd name="connsiteY35" fmla="*/ 189538 h 832638"/>
                <a:gd name="connsiteX36" fmla="*/ 637481 w 921305"/>
                <a:gd name="connsiteY36" fmla="*/ 189937 h 832638"/>
                <a:gd name="connsiteX37" fmla="*/ 864475 w 921305"/>
                <a:gd name="connsiteY37" fmla="*/ 2767 h 832638"/>
                <a:gd name="connsiteX38" fmla="*/ 872371 w 921305"/>
                <a:gd name="connsiteY38" fmla="*/ 834 h 832638"/>
                <a:gd name="connsiteX39" fmla="*/ 874302 w 921305"/>
                <a:gd name="connsiteY39" fmla="*/ 2767 h 832638"/>
                <a:gd name="connsiteX40" fmla="*/ 914931 w 921305"/>
                <a:gd name="connsiteY40" fmla="*/ 266655 h 832638"/>
                <a:gd name="connsiteX41" fmla="*/ 334285 w 921305"/>
                <a:gd name="connsiteY41" fmla="*/ 400438 h 832638"/>
                <a:gd name="connsiteX42" fmla="*/ 250728 w 921305"/>
                <a:gd name="connsiteY42" fmla="*/ 483995 h 832638"/>
                <a:gd name="connsiteX43" fmla="*/ 334285 w 921305"/>
                <a:gd name="connsiteY43" fmla="*/ 567552 h 832638"/>
                <a:gd name="connsiteX44" fmla="*/ 417842 w 921305"/>
                <a:gd name="connsiteY44" fmla="*/ 483995 h 832638"/>
                <a:gd name="connsiteX45" fmla="*/ 417842 w 921305"/>
                <a:gd name="connsiteY45" fmla="*/ 406013 h 832638"/>
                <a:gd name="connsiteX46" fmla="*/ 412096 w 921305"/>
                <a:gd name="connsiteY46" fmla="*/ 400266 h 83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1305" h="832638">
                  <a:moveTo>
                    <a:pt x="914931" y="266655"/>
                  </a:moveTo>
                  <a:cubicBezTo>
                    <a:pt x="873785" y="524462"/>
                    <a:pt x="652296" y="714742"/>
                    <a:pt x="391235" y="716564"/>
                  </a:cubicBezTo>
                  <a:cubicBezTo>
                    <a:pt x="365628" y="717541"/>
                    <a:pt x="339988" y="715984"/>
                    <a:pt x="314689" y="711909"/>
                  </a:cubicBezTo>
                  <a:cubicBezTo>
                    <a:pt x="205662" y="693399"/>
                    <a:pt x="124368" y="601262"/>
                    <a:pt x="119589" y="490776"/>
                  </a:cubicBezTo>
                  <a:cubicBezTo>
                    <a:pt x="120490" y="364970"/>
                    <a:pt x="223207" y="263714"/>
                    <a:pt x="349014" y="264615"/>
                  </a:cubicBezTo>
                  <a:cubicBezTo>
                    <a:pt x="472296" y="265497"/>
                    <a:pt x="572505" y="364300"/>
                    <a:pt x="575129" y="487558"/>
                  </a:cubicBezTo>
                  <a:cubicBezTo>
                    <a:pt x="576049" y="525314"/>
                    <a:pt x="559728" y="558472"/>
                    <a:pt x="526110" y="559392"/>
                  </a:cubicBezTo>
                  <a:cubicBezTo>
                    <a:pt x="490193" y="559392"/>
                    <a:pt x="473355" y="533762"/>
                    <a:pt x="473355" y="499224"/>
                  </a:cubicBezTo>
                  <a:lnTo>
                    <a:pt x="473355" y="403254"/>
                  </a:lnTo>
                  <a:cubicBezTo>
                    <a:pt x="473388" y="370942"/>
                    <a:pt x="447337" y="344661"/>
                    <a:pt x="415026" y="344408"/>
                  </a:cubicBezTo>
                  <a:lnTo>
                    <a:pt x="334573" y="344408"/>
                  </a:lnTo>
                  <a:cubicBezTo>
                    <a:pt x="257229" y="343869"/>
                    <a:pt x="194092" y="406132"/>
                    <a:pt x="193553" y="483476"/>
                  </a:cubicBezTo>
                  <a:cubicBezTo>
                    <a:pt x="193015" y="560823"/>
                    <a:pt x="255278" y="623956"/>
                    <a:pt x="332622" y="624496"/>
                  </a:cubicBezTo>
                  <a:cubicBezTo>
                    <a:pt x="372829" y="624778"/>
                    <a:pt x="411217" y="607762"/>
                    <a:pt x="438013" y="577781"/>
                  </a:cubicBezTo>
                  <a:lnTo>
                    <a:pt x="440829" y="573586"/>
                  </a:lnTo>
                  <a:lnTo>
                    <a:pt x="443645" y="578241"/>
                  </a:lnTo>
                  <a:cubicBezTo>
                    <a:pt x="463299" y="604940"/>
                    <a:pt x="495005" y="620037"/>
                    <a:pt x="528121" y="618468"/>
                  </a:cubicBezTo>
                  <a:cubicBezTo>
                    <a:pt x="588559" y="614077"/>
                    <a:pt x="634464" y="562283"/>
                    <a:pt x="631562" y="501753"/>
                  </a:cubicBezTo>
                  <a:cubicBezTo>
                    <a:pt x="631843" y="476774"/>
                    <a:pt x="629045" y="451856"/>
                    <a:pt x="623229" y="427563"/>
                  </a:cubicBezTo>
                  <a:cubicBezTo>
                    <a:pt x="589870" y="274171"/>
                    <a:pt x="438482" y="176864"/>
                    <a:pt x="285090" y="210222"/>
                  </a:cubicBezTo>
                  <a:cubicBezTo>
                    <a:pt x="154021" y="238724"/>
                    <a:pt x="60718" y="354978"/>
                    <a:pt x="61260" y="489110"/>
                  </a:cubicBezTo>
                  <a:cubicBezTo>
                    <a:pt x="63126" y="643863"/>
                    <a:pt x="187043" y="769428"/>
                    <a:pt x="341756" y="773341"/>
                  </a:cubicBezTo>
                  <a:cubicBezTo>
                    <a:pt x="341756" y="773341"/>
                    <a:pt x="362789" y="775238"/>
                    <a:pt x="386580" y="774721"/>
                  </a:cubicBezTo>
                  <a:cubicBezTo>
                    <a:pt x="502047" y="773985"/>
                    <a:pt x="614908" y="740315"/>
                    <a:pt x="711901" y="677659"/>
                  </a:cubicBezTo>
                  <a:cubicBezTo>
                    <a:pt x="713280" y="676739"/>
                    <a:pt x="714659" y="678578"/>
                    <a:pt x="713740" y="680015"/>
                  </a:cubicBezTo>
                  <a:cubicBezTo>
                    <a:pt x="618155" y="782967"/>
                    <a:pt x="482089" y="838607"/>
                    <a:pt x="341756" y="832130"/>
                  </a:cubicBezTo>
                  <a:cubicBezTo>
                    <a:pt x="156404" y="835492"/>
                    <a:pt x="3420" y="687963"/>
                    <a:pt x="55" y="502613"/>
                  </a:cubicBezTo>
                  <a:cubicBezTo>
                    <a:pt x="-35" y="497652"/>
                    <a:pt x="-15" y="492690"/>
                    <a:pt x="115" y="487731"/>
                  </a:cubicBezTo>
                  <a:cubicBezTo>
                    <a:pt x="160" y="378185"/>
                    <a:pt x="51873" y="275079"/>
                    <a:pt x="139645" y="209533"/>
                  </a:cubicBezTo>
                  <a:cubicBezTo>
                    <a:pt x="197822" y="166692"/>
                    <a:pt x="268128" y="143485"/>
                    <a:pt x="340377" y="143274"/>
                  </a:cubicBezTo>
                  <a:lnTo>
                    <a:pt x="448357" y="143274"/>
                  </a:lnTo>
                  <a:cubicBezTo>
                    <a:pt x="533645" y="143219"/>
                    <a:pt x="614977" y="107307"/>
                    <a:pt x="672478" y="44316"/>
                  </a:cubicBezTo>
                  <a:cubicBezTo>
                    <a:pt x="674087" y="42562"/>
                    <a:pt x="676811" y="42445"/>
                    <a:pt x="678570" y="44054"/>
                  </a:cubicBezTo>
                  <a:cubicBezTo>
                    <a:pt x="679552" y="44955"/>
                    <a:pt x="680058" y="46262"/>
                    <a:pt x="679949" y="47591"/>
                  </a:cubicBezTo>
                  <a:cubicBezTo>
                    <a:pt x="675375" y="96126"/>
                    <a:pt x="659209" y="142853"/>
                    <a:pt x="632826" y="183845"/>
                  </a:cubicBezTo>
                  <a:cubicBezTo>
                    <a:pt x="631717" y="185879"/>
                    <a:pt x="632464" y="188427"/>
                    <a:pt x="634498" y="189538"/>
                  </a:cubicBezTo>
                  <a:cubicBezTo>
                    <a:pt x="635406" y="190036"/>
                    <a:pt x="636469" y="190178"/>
                    <a:pt x="637481" y="189937"/>
                  </a:cubicBezTo>
                  <a:cubicBezTo>
                    <a:pt x="738560" y="167101"/>
                    <a:pt x="822795" y="97642"/>
                    <a:pt x="864475" y="2767"/>
                  </a:cubicBezTo>
                  <a:cubicBezTo>
                    <a:pt x="866119" y="54"/>
                    <a:pt x="869653" y="-812"/>
                    <a:pt x="872371" y="834"/>
                  </a:cubicBezTo>
                  <a:cubicBezTo>
                    <a:pt x="873159" y="1314"/>
                    <a:pt x="873825" y="1977"/>
                    <a:pt x="874302" y="2767"/>
                  </a:cubicBezTo>
                  <a:cubicBezTo>
                    <a:pt x="916632" y="83824"/>
                    <a:pt x="930919" y="176620"/>
                    <a:pt x="914931" y="266655"/>
                  </a:cubicBezTo>
                  <a:close/>
                  <a:moveTo>
                    <a:pt x="334285" y="400438"/>
                  </a:moveTo>
                  <a:cubicBezTo>
                    <a:pt x="288138" y="400438"/>
                    <a:pt x="250728" y="437848"/>
                    <a:pt x="250728" y="483995"/>
                  </a:cubicBezTo>
                  <a:cubicBezTo>
                    <a:pt x="250728" y="530142"/>
                    <a:pt x="288138" y="567552"/>
                    <a:pt x="334285" y="567552"/>
                  </a:cubicBezTo>
                  <a:cubicBezTo>
                    <a:pt x="380432" y="567552"/>
                    <a:pt x="417842" y="530142"/>
                    <a:pt x="417842" y="483995"/>
                  </a:cubicBezTo>
                  <a:lnTo>
                    <a:pt x="417842" y="406013"/>
                  </a:lnTo>
                  <a:cubicBezTo>
                    <a:pt x="417697" y="402901"/>
                    <a:pt x="415207" y="400411"/>
                    <a:pt x="412096" y="400266"/>
                  </a:cubicBezTo>
                  <a:close/>
                </a:path>
              </a:pathLst>
            </a:custGeom>
            <a:solidFill>
              <a:schemeClr val="bg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5226C-DC82-D678-1887-B2EE7DFADFBA}"/>
              </a:ext>
            </a:extLst>
          </p:cNvPr>
          <p:cNvGrpSpPr/>
          <p:nvPr/>
        </p:nvGrpSpPr>
        <p:grpSpPr>
          <a:xfrm>
            <a:off x="3041887" y="4118471"/>
            <a:ext cx="6108226" cy="2129930"/>
            <a:chOff x="3041887" y="4118471"/>
            <a:chExt cx="6108226" cy="21299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7693FB-7FB3-2D8B-2682-736C9C291724}"/>
                </a:ext>
              </a:extLst>
            </p:cNvPr>
            <p:cNvSpPr txBox="1"/>
            <p:nvPr/>
          </p:nvSpPr>
          <p:spPr>
            <a:xfrm>
              <a:off x="3041887" y="411847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Static server rendering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851E00-4043-EAB8-69D4-DBEE0082F02F}"/>
                </a:ext>
              </a:extLst>
            </p:cNvPr>
            <p:cNvSpPr txBox="1"/>
            <p:nvPr/>
          </p:nvSpPr>
          <p:spPr>
            <a:xfrm>
              <a:off x="3041887" y="4562739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Enhanced navigation &amp; form handling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710CD-B5F4-0FC4-5592-00452575221D}"/>
                </a:ext>
              </a:extLst>
            </p:cNvPr>
            <p:cNvSpPr txBox="1"/>
            <p:nvPr/>
          </p:nvSpPr>
          <p:spPr>
            <a:xfrm>
              <a:off x="3041887" y="5007007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Streaming rendering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64ECD-E7F1-4C89-C054-F028A67F96DC}"/>
                </a:ext>
              </a:extLst>
            </p:cNvPr>
            <p:cNvSpPr txBox="1"/>
            <p:nvPr/>
          </p:nvSpPr>
          <p:spPr>
            <a:xfrm>
              <a:off x="3041887" y="5451275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Enable interactivity per component or page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F26F77-7D27-318E-B312-204A603A1C31}"/>
                </a:ext>
              </a:extLst>
            </p:cNvPr>
            <p:cNvSpPr txBox="1"/>
            <p:nvPr/>
          </p:nvSpPr>
          <p:spPr>
            <a:xfrm>
              <a:off x="3041887" y="589554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 select the render mode at 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06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85185E-6 L 0.18203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L -0.18203 0.001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659A46F-3ACC-9F75-F34F-22029FBAF444}"/>
              </a:ext>
            </a:extLst>
          </p:cNvPr>
          <p:cNvCxnSpPr>
            <a:cxnSpLocks/>
          </p:cNvCxnSpPr>
          <p:nvPr/>
        </p:nvCxnSpPr>
        <p:spPr>
          <a:xfrm flipV="1">
            <a:off x="5306144" y="2643611"/>
            <a:ext cx="0" cy="108272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7F997F-116D-2FE0-86EB-D5BA21CBB5F6}"/>
              </a:ext>
            </a:extLst>
          </p:cNvPr>
          <p:cNvSpPr txBox="1"/>
          <p:nvPr/>
        </p:nvSpPr>
        <p:spPr>
          <a:xfrm>
            <a:off x="3954652" y="5143949"/>
            <a:ext cx="27029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CED81734-7CF9-8FD4-ACB7-BEAAF4F419EC}"/>
              </a:ext>
            </a:extLst>
          </p:cNvPr>
          <p:cNvGrpSpPr/>
          <p:nvPr/>
        </p:nvGrpSpPr>
        <p:grpSpPr>
          <a:xfrm>
            <a:off x="1269201" y="3642231"/>
            <a:ext cx="1944982" cy="1315315"/>
            <a:chOff x="1269201" y="3642231"/>
            <a:chExt cx="1944982" cy="1315315"/>
          </a:xfrm>
        </p:grpSpPr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72192EF0-44A0-A953-100D-12ECDCE5F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9201" y="3642231"/>
              <a:ext cx="1944982" cy="1190853"/>
            </a:xfrm>
            <a:prstGeom prst="rect">
              <a:avLst/>
            </a:prstGeom>
          </p:spPr>
        </p:pic>
        <p:pic>
          <p:nvPicPr>
            <p:cNvPr id="1043" name="Picture 2">
              <a:extLst>
                <a:ext uri="{FF2B5EF4-FFF2-40B4-BE49-F238E27FC236}">
                  <a16:creationId xmlns:a16="http://schemas.microsoft.com/office/drawing/2014/main" id="{D845CC8E-3421-66F9-CDAC-D96B72E53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700" y="4281562"/>
              <a:ext cx="675984" cy="675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681EA39-4157-EE36-021D-3992267AD8CF}"/>
              </a:ext>
            </a:extLst>
          </p:cNvPr>
          <p:cNvSpPr txBox="1"/>
          <p:nvPr/>
        </p:nvSpPr>
        <p:spPr>
          <a:xfrm>
            <a:off x="1573883" y="5143949"/>
            <a:ext cx="1335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8183924" y="5143949"/>
            <a:ext cx="32688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Server-side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Rendering (SSR)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3D04BE99-1FB1-70A9-FD51-BB51C72AF00C}"/>
              </a:ext>
            </a:extLst>
          </p:cNvPr>
          <p:cNvGrpSpPr/>
          <p:nvPr/>
        </p:nvGrpSpPr>
        <p:grpSpPr>
          <a:xfrm>
            <a:off x="8845854" y="3630430"/>
            <a:ext cx="1944982" cy="1327116"/>
            <a:chOff x="8845854" y="3630430"/>
            <a:chExt cx="1944982" cy="132711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272CF35-7F66-4AC3-E2C1-921C7CCF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5854" y="3630430"/>
              <a:ext cx="1944982" cy="1190853"/>
            </a:xfrm>
            <a:prstGeom prst="rect">
              <a:avLst/>
            </a:prstGeom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5D01F67A-76BB-955A-546F-8C6E7CF64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0353" y="4281562"/>
              <a:ext cx="675984" cy="675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B79697BA-8178-7C40-6D09-E765E45C5709}"/>
              </a:ext>
            </a:extLst>
          </p:cNvPr>
          <p:cNvGrpSpPr/>
          <p:nvPr/>
        </p:nvGrpSpPr>
        <p:grpSpPr>
          <a:xfrm flipH="1">
            <a:off x="2138435" y="2661311"/>
            <a:ext cx="225188" cy="1082724"/>
            <a:chOff x="5201269" y="2943365"/>
            <a:chExt cx="225188" cy="1082724"/>
          </a:xfrm>
        </p:grpSpPr>
        <p:cxnSp>
          <p:nvCxnSpPr>
            <p:cNvPr id="1046" name="Straight Arrow Connector 1045">
              <a:extLst>
                <a:ext uri="{FF2B5EF4-FFF2-40B4-BE49-F238E27FC236}">
                  <a16:creationId xmlns:a16="http://schemas.microsoft.com/office/drawing/2014/main" id="{C9D985F8-3AF5-AA5F-1D76-D6E79A2C2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269" y="2943366"/>
              <a:ext cx="0" cy="1082723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Arrow Connector 1046">
              <a:extLst>
                <a:ext uri="{FF2B5EF4-FFF2-40B4-BE49-F238E27FC236}">
                  <a16:creationId xmlns:a16="http://schemas.microsoft.com/office/drawing/2014/main" id="{579C9D3D-86BD-7859-0486-4A67A5F8F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457" y="2943365"/>
              <a:ext cx="0" cy="108272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BEE5480-F423-2D5D-E63D-FFB8908D7A3D}"/>
              </a:ext>
            </a:extLst>
          </p:cNvPr>
          <p:cNvSpPr txBox="1"/>
          <p:nvPr/>
        </p:nvSpPr>
        <p:spPr>
          <a:xfrm>
            <a:off x="977000" y="2999259"/>
            <a:ext cx="2552394" cy="391144"/>
          </a:xfrm>
          <a:prstGeom prst="rect">
            <a:avLst/>
          </a:prstGeom>
          <a:gradFill flip="none" rotWithShape="1">
            <a:gsLst>
              <a:gs pos="85000">
                <a:srgbClr val="741CD1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WebSocket (SignalR</a:t>
            </a:r>
            <a:r>
              <a:rPr kumimoji="0" lang="en-US" sz="16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en-GB" sz="16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70E73C5C-CDB8-4379-3441-8DA069120E2C}"/>
              </a:ext>
            </a:extLst>
          </p:cNvPr>
          <p:cNvGrpSpPr/>
          <p:nvPr/>
        </p:nvGrpSpPr>
        <p:grpSpPr>
          <a:xfrm>
            <a:off x="977000" y="951289"/>
            <a:ext cx="2529385" cy="1654083"/>
            <a:chOff x="977000" y="951289"/>
            <a:chExt cx="2529385" cy="1654083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4E7244DC-7F4A-FC35-A467-4EA8F509B2B9}"/>
                </a:ext>
              </a:extLst>
            </p:cNvPr>
            <p:cNvGrpSpPr/>
            <p:nvPr/>
          </p:nvGrpSpPr>
          <p:grpSpPr>
            <a:xfrm>
              <a:off x="977000" y="951289"/>
              <a:ext cx="2529385" cy="1654083"/>
              <a:chOff x="2897874" y="1878841"/>
              <a:chExt cx="2529385" cy="1654083"/>
            </a:xfrm>
          </p:grpSpPr>
          <p:sp>
            <p:nvSpPr>
              <p:cNvPr id="1048" name="Rectangle: Rounded Corners 1047">
                <a:extLst>
                  <a:ext uri="{FF2B5EF4-FFF2-40B4-BE49-F238E27FC236}">
                    <a16:creationId xmlns:a16="http://schemas.microsoft.com/office/drawing/2014/main" id="{EEA2D49D-B313-6AA2-F4CE-290588B81443}"/>
                  </a:ext>
                </a:extLst>
              </p:cNvPr>
              <p:cNvSpPr/>
              <p:nvPr/>
            </p:nvSpPr>
            <p:spPr>
              <a:xfrm>
                <a:off x="2897874" y="1878842"/>
                <a:ext cx="2529385" cy="1642281"/>
              </a:xfrm>
              <a:prstGeom prst="roundRect">
                <a:avLst>
                  <a:gd name="adj" fmla="val 247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7A5A066B-032A-924B-2B1C-02D0939C2889}"/>
                  </a:ext>
                </a:extLst>
              </p:cNvPr>
              <p:cNvSpPr/>
              <p:nvPr/>
            </p:nvSpPr>
            <p:spPr>
              <a:xfrm>
                <a:off x="2897874" y="1878841"/>
                <a:ext cx="2529385" cy="272120"/>
              </a:xfrm>
              <a:custGeom>
                <a:avLst/>
                <a:gdLst>
                  <a:gd name="connsiteX0" fmla="*/ 327400 w 2529385"/>
                  <a:gd name="connsiteY0" fmla="*/ 0 h 272120"/>
                  <a:gd name="connsiteX1" fmla="*/ 794655 w 2529385"/>
                  <a:gd name="connsiteY1" fmla="*/ 0 h 272120"/>
                  <a:gd name="connsiteX2" fmla="*/ 840749 w 2529385"/>
                  <a:gd name="connsiteY2" fmla="*/ 46094 h 272120"/>
                  <a:gd name="connsiteX3" fmla="*/ 840749 w 2529385"/>
                  <a:gd name="connsiteY3" fmla="*/ 104287 h 272120"/>
                  <a:gd name="connsiteX4" fmla="*/ 2529385 w 2529385"/>
                  <a:gd name="connsiteY4" fmla="*/ 104287 h 272120"/>
                  <a:gd name="connsiteX5" fmla="*/ 2529385 w 2529385"/>
                  <a:gd name="connsiteY5" fmla="*/ 272120 h 272120"/>
                  <a:gd name="connsiteX6" fmla="*/ 0 w 2529385"/>
                  <a:gd name="connsiteY6" fmla="*/ 272120 h 272120"/>
                  <a:gd name="connsiteX7" fmla="*/ 0 w 2529385"/>
                  <a:gd name="connsiteY7" fmla="*/ 104287 h 272120"/>
                  <a:gd name="connsiteX8" fmla="*/ 281306 w 2529385"/>
                  <a:gd name="connsiteY8" fmla="*/ 104287 h 272120"/>
                  <a:gd name="connsiteX9" fmla="*/ 281306 w 2529385"/>
                  <a:gd name="connsiteY9" fmla="*/ 46094 h 272120"/>
                  <a:gd name="connsiteX10" fmla="*/ 327400 w 2529385"/>
                  <a:gd name="connsiteY10" fmla="*/ 0 h 27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29385" h="272120">
                    <a:moveTo>
                      <a:pt x="327400" y="0"/>
                    </a:moveTo>
                    <a:lnTo>
                      <a:pt x="794655" y="0"/>
                    </a:lnTo>
                    <a:cubicBezTo>
                      <a:pt x="820112" y="0"/>
                      <a:pt x="840749" y="20637"/>
                      <a:pt x="840749" y="46094"/>
                    </a:cubicBezTo>
                    <a:lnTo>
                      <a:pt x="840749" y="104287"/>
                    </a:lnTo>
                    <a:lnTo>
                      <a:pt x="2529385" y="104287"/>
                    </a:lnTo>
                    <a:lnTo>
                      <a:pt x="2529385" y="272120"/>
                    </a:lnTo>
                    <a:lnTo>
                      <a:pt x="0" y="272120"/>
                    </a:lnTo>
                    <a:lnTo>
                      <a:pt x="0" y="104287"/>
                    </a:lnTo>
                    <a:lnTo>
                      <a:pt x="281306" y="104287"/>
                    </a:lnTo>
                    <a:lnTo>
                      <a:pt x="281306" y="46094"/>
                    </a:lnTo>
                    <a:cubicBezTo>
                      <a:pt x="281306" y="20637"/>
                      <a:pt x="301943" y="0"/>
                      <a:pt x="32740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0" name="Rectangle: Rounded Corners 1049">
                <a:extLst>
                  <a:ext uri="{FF2B5EF4-FFF2-40B4-BE49-F238E27FC236}">
                    <a16:creationId xmlns:a16="http://schemas.microsoft.com/office/drawing/2014/main" id="{9ABF890A-C502-E3CB-6D2A-342385F2F1F7}"/>
                  </a:ext>
                </a:extLst>
              </p:cNvPr>
              <p:cNvSpPr/>
              <p:nvPr/>
            </p:nvSpPr>
            <p:spPr>
              <a:xfrm>
                <a:off x="3055717" y="2006731"/>
                <a:ext cx="1946476" cy="12062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1" name="Arrow: Chevron 1050">
                <a:extLst>
                  <a:ext uri="{FF2B5EF4-FFF2-40B4-BE49-F238E27FC236}">
                    <a16:creationId xmlns:a16="http://schemas.microsoft.com/office/drawing/2014/main" id="{FB4AB2F0-FFA7-2D3A-155D-6F680EA5B07A}"/>
                  </a:ext>
                </a:extLst>
              </p:cNvPr>
              <p:cNvSpPr/>
              <p:nvPr/>
            </p:nvSpPr>
            <p:spPr>
              <a:xfrm rot="10800000">
                <a:off x="2946535" y="2025611"/>
                <a:ext cx="71265" cy="82866"/>
              </a:xfrm>
              <a:prstGeom prst="chevron">
                <a:avLst>
                  <a:gd name="adj" fmla="val 654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E9AD693D-8D65-03E1-7FC4-15A991D9DA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352" y="2071594"/>
                <a:ext cx="118873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5B0DA6B3-4405-A9BF-2CA4-A4F78A0EDB81}"/>
                  </a:ext>
                </a:extLst>
              </p:cNvPr>
              <p:cNvSpPr/>
              <p:nvPr/>
            </p:nvSpPr>
            <p:spPr>
              <a:xfrm>
                <a:off x="2897874" y="2153711"/>
                <a:ext cx="2529385" cy="1379213"/>
              </a:xfrm>
              <a:custGeom>
                <a:avLst/>
                <a:gdLst>
                  <a:gd name="connsiteX0" fmla="*/ 0 w 2529385"/>
                  <a:gd name="connsiteY0" fmla="*/ 0 h 1379213"/>
                  <a:gd name="connsiteX1" fmla="*/ 2529385 w 2529385"/>
                  <a:gd name="connsiteY1" fmla="*/ 0 h 1379213"/>
                  <a:gd name="connsiteX2" fmla="*/ 2529385 w 2529385"/>
                  <a:gd name="connsiteY2" fmla="*/ 1299321 h 1379213"/>
                  <a:gd name="connsiteX3" fmla="*/ 2449493 w 2529385"/>
                  <a:gd name="connsiteY3" fmla="*/ 1379213 h 1379213"/>
                  <a:gd name="connsiteX4" fmla="*/ 79892 w 2529385"/>
                  <a:gd name="connsiteY4" fmla="*/ 1379213 h 1379213"/>
                  <a:gd name="connsiteX5" fmla="*/ 0 w 2529385"/>
                  <a:gd name="connsiteY5" fmla="*/ 1299321 h 1379213"/>
                  <a:gd name="connsiteX6" fmla="*/ 0 w 2529385"/>
                  <a:gd name="connsiteY6" fmla="*/ 0 h 137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29385" h="1379213">
                    <a:moveTo>
                      <a:pt x="0" y="0"/>
                    </a:moveTo>
                    <a:lnTo>
                      <a:pt x="2529385" y="0"/>
                    </a:lnTo>
                    <a:lnTo>
                      <a:pt x="2529385" y="1299321"/>
                    </a:lnTo>
                    <a:cubicBezTo>
                      <a:pt x="2529385" y="1343444"/>
                      <a:pt x="2493616" y="1379213"/>
                      <a:pt x="2449493" y="1379213"/>
                    </a:cubicBezTo>
                    <a:lnTo>
                      <a:pt x="79892" y="1379213"/>
                    </a:lnTo>
                    <a:cubicBezTo>
                      <a:pt x="35769" y="1379213"/>
                      <a:pt x="0" y="1343444"/>
                      <a:pt x="0" y="12993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4" name="Rectangle: Rounded Corners 1053">
                <a:extLst>
                  <a:ext uri="{FF2B5EF4-FFF2-40B4-BE49-F238E27FC236}">
                    <a16:creationId xmlns:a16="http://schemas.microsoft.com/office/drawing/2014/main" id="{8630D736-21E6-4EF5-39F3-E7C15CB63211}"/>
                  </a:ext>
                </a:extLst>
              </p:cNvPr>
              <p:cNvSpPr/>
              <p:nvPr/>
            </p:nvSpPr>
            <p:spPr>
              <a:xfrm>
                <a:off x="5351517" y="2196026"/>
                <a:ext cx="45719" cy="68328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5" name="Cross 1054">
                <a:extLst>
                  <a:ext uri="{FF2B5EF4-FFF2-40B4-BE49-F238E27FC236}">
                    <a16:creationId xmlns:a16="http://schemas.microsoft.com/office/drawing/2014/main" id="{D81766F8-89B9-6F9B-FE6E-1DC47043407B}"/>
                  </a:ext>
                </a:extLst>
              </p:cNvPr>
              <p:cNvSpPr/>
              <p:nvPr/>
            </p:nvSpPr>
            <p:spPr>
              <a:xfrm rot="2700000">
                <a:off x="5329331" y="1905969"/>
                <a:ext cx="53496" cy="53496"/>
              </a:xfrm>
              <a:prstGeom prst="plus">
                <a:avLst>
                  <a:gd name="adj" fmla="val 443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3E0FE6CA-F98B-D5CB-8E81-58A5E676E6AB}"/>
                </a:ext>
              </a:extLst>
            </p:cNvPr>
            <p:cNvGrpSpPr/>
            <p:nvPr/>
          </p:nvGrpSpPr>
          <p:grpSpPr>
            <a:xfrm>
              <a:off x="1155790" y="1351481"/>
              <a:ext cx="2061080" cy="1104198"/>
              <a:chOff x="1155790" y="1351481"/>
              <a:chExt cx="2061080" cy="1104198"/>
            </a:xfrm>
          </p:grpSpPr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4B29EA95-3589-15DE-6AB6-B677E17DD53F}"/>
                  </a:ext>
                </a:extLst>
              </p:cNvPr>
              <p:cNvSpPr/>
              <p:nvPr/>
            </p:nvSpPr>
            <p:spPr>
              <a:xfrm>
                <a:off x="1155790" y="1351481"/>
                <a:ext cx="276225" cy="276225"/>
              </a:xfrm>
              <a:custGeom>
                <a:avLst/>
                <a:gdLst>
                  <a:gd name="connsiteX0" fmla="*/ 0 w 276225"/>
                  <a:gd name="connsiteY0" fmla="*/ 138113 h 276225"/>
                  <a:gd name="connsiteX1" fmla="*/ 138113 w 276225"/>
                  <a:gd name="connsiteY1" fmla="*/ 276225 h 276225"/>
                  <a:gd name="connsiteX2" fmla="*/ 276225 w 276225"/>
                  <a:gd name="connsiteY2" fmla="*/ 138113 h 276225"/>
                  <a:gd name="connsiteX3" fmla="*/ 138113 w 276225"/>
                  <a:gd name="connsiteY3" fmla="*/ 0 h 276225"/>
                  <a:gd name="connsiteX4" fmla="*/ 0 w 276225"/>
                  <a:gd name="connsiteY4" fmla="*/ 138113 h 276225"/>
                  <a:gd name="connsiteX5" fmla="*/ 215265 w 276225"/>
                  <a:gd name="connsiteY5" fmla="*/ 179070 h 276225"/>
                  <a:gd name="connsiteX6" fmla="*/ 215265 w 276225"/>
                  <a:gd name="connsiteY6" fmla="*/ 208598 h 276225"/>
                  <a:gd name="connsiteX7" fmla="*/ 60007 w 276225"/>
                  <a:gd name="connsiteY7" fmla="*/ 208598 h 276225"/>
                  <a:gd name="connsiteX8" fmla="*/ 60007 w 276225"/>
                  <a:gd name="connsiteY8" fmla="*/ 179070 h 276225"/>
                  <a:gd name="connsiteX9" fmla="*/ 67627 w 276225"/>
                  <a:gd name="connsiteY9" fmla="*/ 163830 h 276225"/>
                  <a:gd name="connsiteX10" fmla="*/ 105727 w 276225"/>
                  <a:gd name="connsiteY10" fmla="*/ 145733 h 276225"/>
                  <a:gd name="connsiteX11" fmla="*/ 138113 w 276225"/>
                  <a:gd name="connsiteY11" fmla="*/ 140970 h 276225"/>
                  <a:gd name="connsiteX12" fmla="*/ 170498 w 276225"/>
                  <a:gd name="connsiteY12" fmla="*/ 145733 h 276225"/>
                  <a:gd name="connsiteX13" fmla="*/ 208598 w 276225"/>
                  <a:gd name="connsiteY13" fmla="*/ 163830 h 276225"/>
                  <a:gd name="connsiteX14" fmla="*/ 215265 w 276225"/>
                  <a:gd name="connsiteY14" fmla="*/ 179070 h 276225"/>
                  <a:gd name="connsiteX15" fmla="*/ 138113 w 276225"/>
                  <a:gd name="connsiteY15" fmla="*/ 53340 h 276225"/>
                  <a:gd name="connsiteX16" fmla="*/ 177165 w 276225"/>
                  <a:gd name="connsiteY16" fmla="*/ 92393 h 276225"/>
                  <a:gd name="connsiteX17" fmla="*/ 177165 w 276225"/>
                  <a:gd name="connsiteY17" fmla="*/ 92393 h 276225"/>
                  <a:gd name="connsiteX18" fmla="*/ 138113 w 276225"/>
                  <a:gd name="connsiteY18" fmla="*/ 131445 h 276225"/>
                  <a:gd name="connsiteX19" fmla="*/ 99060 w 276225"/>
                  <a:gd name="connsiteY19" fmla="*/ 92393 h 276225"/>
                  <a:gd name="connsiteX20" fmla="*/ 138113 w 276225"/>
                  <a:gd name="connsiteY20" fmla="*/ 5334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6225" h="276225">
                    <a:moveTo>
                      <a:pt x="0" y="138113"/>
                    </a:moveTo>
                    <a:cubicBezTo>
                      <a:pt x="0" y="214313"/>
                      <a:pt x="61913" y="276225"/>
                      <a:pt x="138113" y="276225"/>
                    </a:cubicBezTo>
                    <a:cubicBezTo>
                      <a:pt x="214313" y="276225"/>
                      <a:pt x="276225" y="214313"/>
                      <a:pt x="276225" y="138113"/>
                    </a:cubicBezTo>
                    <a:cubicBezTo>
                      <a:pt x="276225" y="61913"/>
                      <a:pt x="214313" y="0"/>
                      <a:pt x="138113" y="0"/>
                    </a:cubicBezTo>
                    <a:cubicBezTo>
                      <a:pt x="61913" y="0"/>
                      <a:pt x="0" y="61913"/>
                      <a:pt x="0" y="138113"/>
                    </a:cubicBezTo>
                    <a:close/>
                    <a:moveTo>
                      <a:pt x="215265" y="179070"/>
                    </a:moveTo>
                    <a:lnTo>
                      <a:pt x="215265" y="208598"/>
                    </a:lnTo>
                    <a:lnTo>
                      <a:pt x="60007" y="208598"/>
                    </a:lnTo>
                    <a:lnTo>
                      <a:pt x="60007" y="179070"/>
                    </a:lnTo>
                    <a:cubicBezTo>
                      <a:pt x="60007" y="173355"/>
                      <a:pt x="62865" y="167640"/>
                      <a:pt x="67627" y="163830"/>
                    </a:cubicBezTo>
                    <a:cubicBezTo>
                      <a:pt x="79057" y="155258"/>
                      <a:pt x="91440" y="149543"/>
                      <a:pt x="105727" y="145733"/>
                    </a:cubicBezTo>
                    <a:cubicBezTo>
                      <a:pt x="116205" y="142875"/>
                      <a:pt x="126682" y="140970"/>
                      <a:pt x="138113" y="140970"/>
                    </a:cubicBezTo>
                    <a:cubicBezTo>
                      <a:pt x="148590" y="140970"/>
                      <a:pt x="160020" y="142875"/>
                      <a:pt x="170498" y="145733"/>
                    </a:cubicBezTo>
                    <a:cubicBezTo>
                      <a:pt x="183833" y="149543"/>
                      <a:pt x="197168" y="155258"/>
                      <a:pt x="208598" y="163830"/>
                    </a:cubicBezTo>
                    <a:cubicBezTo>
                      <a:pt x="212408" y="167640"/>
                      <a:pt x="215265" y="173355"/>
                      <a:pt x="215265" y="179070"/>
                    </a:cubicBezTo>
                    <a:close/>
                    <a:moveTo>
                      <a:pt x="138113" y="53340"/>
                    </a:moveTo>
                    <a:cubicBezTo>
                      <a:pt x="159068" y="53340"/>
                      <a:pt x="177165" y="70485"/>
                      <a:pt x="177165" y="92393"/>
                    </a:cubicBezTo>
                    <a:lnTo>
                      <a:pt x="177165" y="92393"/>
                    </a:lnTo>
                    <a:cubicBezTo>
                      <a:pt x="177165" y="113348"/>
                      <a:pt x="160020" y="131445"/>
                      <a:pt x="138113" y="131445"/>
                    </a:cubicBezTo>
                    <a:cubicBezTo>
                      <a:pt x="117157" y="131445"/>
                      <a:pt x="99060" y="114300"/>
                      <a:pt x="99060" y="92393"/>
                    </a:cubicBezTo>
                    <a:cubicBezTo>
                      <a:pt x="99060" y="70485"/>
                      <a:pt x="116205" y="53340"/>
                      <a:pt x="138113" y="5334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CC2D09E5-92D2-D85B-9245-8670F49C76E4}"/>
                  </a:ext>
                </a:extLst>
              </p:cNvPr>
              <p:cNvSpPr/>
              <p:nvPr/>
            </p:nvSpPr>
            <p:spPr>
              <a:xfrm>
                <a:off x="1600867" y="1665840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9F54283D-FCCB-7E27-8319-9014F744598D}"/>
                  </a:ext>
                </a:extLst>
              </p:cNvPr>
              <p:cNvSpPr/>
              <p:nvPr/>
            </p:nvSpPr>
            <p:spPr>
              <a:xfrm>
                <a:off x="1600867" y="1955194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1" name="Rectangle 1090">
                <a:extLst>
                  <a:ext uri="{FF2B5EF4-FFF2-40B4-BE49-F238E27FC236}">
                    <a16:creationId xmlns:a16="http://schemas.microsoft.com/office/drawing/2014/main" id="{189C6131-C927-EED1-D290-B3030C096EB6}"/>
                  </a:ext>
                </a:extLst>
              </p:cNvPr>
              <p:cNvSpPr/>
              <p:nvPr/>
            </p:nvSpPr>
            <p:spPr>
              <a:xfrm>
                <a:off x="1600867" y="1376486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2" name="Rectangle 1091">
                <a:extLst>
                  <a:ext uri="{FF2B5EF4-FFF2-40B4-BE49-F238E27FC236}">
                    <a16:creationId xmlns:a16="http://schemas.microsoft.com/office/drawing/2014/main" id="{AFC1870A-4B35-885A-9FE0-1A41BBBFC514}"/>
                  </a:ext>
                </a:extLst>
              </p:cNvPr>
              <p:cNvSpPr/>
              <p:nvPr/>
            </p:nvSpPr>
            <p:spPr>
              <a:xfrm>
                <a:off x="1600866" y="2244548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E0E40F20-2D26-F9F0-64AE-B56390F768CF}"/>
                  </a:ext>
                </a:extLst>
              </p:cNvPr>
              <p:cNvSpPr/>
              <p:nvPr/>
            </p:nvSpPr>
            <p:spPr>
              <a:xfrm>
                <a:off x="2616284" y="1797231"/>
                <a:ext cx="227946" cy="237703"/>
              </a:xfrm>
              <a:custGeom>
                <a:avLst/>
                <a:gdLst>
                  <a:gd name="connsiteX0" fmla="*/ 37148 w 123825"/>
                  <a:gd name="connsiteY0" fmla="*/ 119063 h 124777"/>
                  <a:gd name="connsiteX1" fmla="*/ 41910 w 123825"/>
                  <a:gd name="connsiteY1" fmla="*/ 121920 h 124777"/>
                  <a:gd name="connsiteX2" fmla="*/ 44768 w 123825"/>
                  <a:gd name="connsiteY2" fmla="*/ 119063 h 124777"/>
                  <a:gd name="connsiteX3" fmla="*/ 59055 w 123825"/>
                  <a:gd name="connsiteY3" fmla="*/ 80010 h 124777"/>
                  <a:gd name="connsiteX4" fmla="*/ 103823 w 123825"/>
                  <a:gd name="connsiteY4" fmla="*/ 124777 h 124777"/>
                  <a:gd name="connsiteX5" fmla="*/ 123825 w 123825"/>
                  <a:gd name="connsiteY5" fmla="*/ 104775 h 124777"/>
                  <a:gd name="connsiteX6" fmla="*/ 79058 w 123825"/>
                  <a:gd name="connsiteY6" fmla="*/ 60007 h 124777"/>
                  <a:gd name="connsiteX7" fmla="*/ 118110 w 123825"/>
                  <a:gd name="connsiteY7" fmla="*/ 45720 h 124777"/>
                  <a:gd name="connsiteX8" fmla="*/ 120968 w 123825"/>
                  <a:gd name="connsiteY8" fmla="*/ 40957 h 124777"/>
                  <a:gd name="connsiteX9" fmla="*/ 118110 w 123825"/>
                  <a:gd name="connsiteY9" fmla="*/ 38100 h 124777"/>
                  <a:gd name="connsiteX10" fmla="*/ 4763 w 123825"/>
                  <a:gd name="connsiteY10" fmla="*/ 0 h 124777"/>
                  <a:gd name="connsiteX11" fmla="*/ 3810 w 123825"/>
                  <a:gd name="connsiteY11" fmla="*/ 0 h 124777"/>
                  <a:gd name="connsiteX12" fmla="*/ 3810 w 123825"/>
                  <a:gd name="connsiteY12" fmla="*/ 0 h 124777"/>
                  <a:gd name="connsiteX13" fmla="*/ 0 w 123825"/>
                  <a:gd name="connsiteY13" fmla="*/ 3810 h 124777"/>
                  <a:gd name="connsiteX14" fmla="*/ 0 w 123825"/>
                  <a:gd name="connsiteY14" fmla="*/ 4763 h 124777"/>
                  <a:gd name="connsiteX15" fmla="*/ 37148 w 123825"/>
                  <a:gd name="connsiteY15" fmla="*/ 119063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3825" h="124777">
                    <a:moveTo>
                      <a:pt x="37148" y="119063"/>
                    </a:moveTo>
                    <a:cubicBezTo>
                      <a:pt x="38100" y="120968"/>
                      <a:pt x="40005" y="121920"/>
                      <a:pt x="41910" y="121920"/>
                    </a:cubicBezTo>
                    <a:cubicBezTo>
                      <a:pt x="42863" y="121920"/>
                      <a:pt x="43815" y="120968"/>
                      <a:pt x="44768" y="119063"/>
                    </a:cubicBezTo>
                    <a:lnTo>
                      <a:pt x="59055" y="80010"/>
                    </a:lnTo>
                    <a:lnTo>
                      <a:pt x="103823" y="124777"/>
                    </a:lnTo>
                    <a:lnTo>
                      <a:pt x="123825" y="104775"/>
                    </a:lnTo>
                    <a:lnTo>
                      <a:pt x="79058" y="60007"/>
                    </a:lnTo>
                    <a:lnTo>
                      <a:pt x="118110" y="45720"/>
                    </a:lnTo>
                    <a:cubicBezTo>
                      <a:pt x="120015" y="44768"/>
                      <a:pt x="120968" y="42863"/>
                      <a:pt x="120968" y="40957"/>
                    </a:cubicBezTo>
                    <a:cubicBezTo>
                      <a:pt x="120968" y="40005"/>
                      <a:pt x="120015" y="39052"/>
                      <a:pt x="118110" y="38100"/>
                    </a:cubicBezTo>
                    <a:lnTo>
                      <a:pt x="4763" y="0"/>
                    </a:lnTo>
                    <a:cubicBezTo>
                      <a:pt x="4763" y="0"/>
                      <a:pt x="3810" y="0"/>
                      <a:pt x="3810" y="0"/>
                    </a:cubicBezTo>
                    <a:lnTo>
                      <a:pt x="3810" y="0"/>
                    </a:lnTo>
                    <a:cubicBezTo>
                      <a:pt x="1905" y="0"/>
                      <a:pt x="0" y="1905"/>
                      <a:pt x="0" y="3810"/>
                    </a:cubicBezTo>
                    <a:cubicBezTo>
                      <a:pt x="0" y="3810"/>
                      <a:pt x="0" y="4763"/>
                      <a:pt x="0" y="4763"/>
                    </a:cubicBezTo>
                    <a:lnTo>
                      <a:pt x="37148" y="11906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EE3A82B2-195D-7611-9E3A-3C9840A62ED7}"/>
              </a:ext>
            </a:extLst>
          </p:cNvPr>
          <p:cNvGrpSpPr/>
          <p:nvPr/>
        </p:nvGrpSpPr>
        <p:grpSpPr>
          <a:xfrm>
            <a:off x="4041452" y="951289"/>
            <a:ext cx="2529385" cy="1654083"/>
            <a:chOff x="4041452" y="951289"/>
            <a:chExt cx="2529385" cy="165408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6F73C6-8CA4-8F29-06CB-382E7FD9B27C}"/>
                </a:ext>
              </a:extLst>
            </p:cNvPr>
            <p:cNvGrpSpPr/>
            <p:nvPr/>
          </p:nvGrpSpPr>
          <p:grpSpPr>
            <a:xfrm>
              <a:off x="4041452" y="951289"/>
              <a:ext cx="2529385" cy="1654083"/>
              <a:chOff x="2897874" y="1878841"/>
              <a:chExt cx="2529385" cy="1654083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98168DF-93AC-6217-895C-3F928B6CDDB2}"/>
                  </a:ext>
                </a:extLst>
              </p:cNvPr>
              <p:cNvSpPr/>
              <p:nvPr/>
            </p:nvSpPr>
            <p:spPr>
              <a:xfrm>
                <a:off x="2897874" y="1878842"/>
                <a:ext cx="2529385" cy="1642281"/>
              </a:xfrm>
              <a:prstGeom prst="roundRect">
                <a:avLst>
                  <a:gd name="adj" fmla="val 247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2D93845-81B1-287D-8200-7ADF931A4C01}"/>
                  </a:ext>
                </a:extLst>
              </p:cNvPr>
              <p:cNvSpPr/>
              <p:nvPr/>
            </p:nvSpPr>
            <p:spPr>
              <a:xfrm>
                <a:off x="2897874" y="1878841"/>
                <a:ext cx="2529385" cy="272120"/>
              </a:xfrm>
              <a:custGeom>
                <a:avLst/>
                <a:gdLst>
                  <a:gd name="connsiteX0" fmla="*/ 327400 w 2529385"/>
                  <a:gd name="connsiteY0" fmla="*/ 0 h 272120"/>
                  <a:gd name="connsiteX1" fmla="*/ 794655 w 2529385"/>
                  <a:gd name="connsiteY1" fmla="*/ 0 h 272120"/>
                  <a:gd name="connsiteX2" fmla="*/ 840749 w 2529385"/>
                  <a:gd name="connsiteY2" fmla="*/ 46094 h 272120"/>
                  <a:gd name="connsiteX3" fmla="*/ 840749 w 2529385"/>
                  <a:gd name="connsiteY3" fmla="*/ 104287 h 272120"/>
                  <a:gd name="connsiteX4" fmla="*/ 2529385 w 2529385"/>
                  <a:gd name="connsiteY4" fmla="*/ 104287 h 272120"/>
                  <a:gd name="connsiteX5" fmla="*/ 2529385 w 2529385"/>
                  <a:gd name="connsiteY5" fmla="*/ 272120 h 272120"/>
                  <a:gd name="connsiteX6" fmla="*/ 0 w 2529385"/>
                  <a:gd name="connsiteY6" fmla="*/ 272120 h 272120"/>
                  <a:gd name="connsiteX7" fmla="*/ 0 w 2529385"/>
                  <a:gd name="connsiteY7" fmla="*/ 104287 h 272120"/>
                  <a:gd name="connsiteX8" fmla="*/ 281306 w 2529385"/>
                  <a:gd name="connsiteY8" fmla="*/ 104287 h 272120"/>
                  <a:gd name="connsiteX9" fmla="*/ 281306 w 2529385"/>
                  <a:gd name="connsiteY9" fmla="*/ 46094 h 272120"/>
                  <a:gd name="connsiteX10" fmla="*/ 327400 w 2529385"/>
                  <a:gd name="connsiteY10" fmla="*/ 0 h 27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29385" h="272120">
                    <a:moveTo>
                      <a:pt x="327400" y="0"/>
                    </a:moveTo>
                    <a:lnTo>
                      <a:pt x="794655" y="0"/>
                    </a:lnTo>
                    <a:cubicBezTo>
                      <a:pt x="820112" y="0"/>
                      <a:pt x="840749" y="20637"/>
                      <a:pt x="840749" y="46094"/>
                    </a:cubicBezTo>
                    <a:lnTo>
                      <a:pt x="840749" y="104287"/>
                    </a:lnTo>
                    <a:lnTo>
                      <a:pt x="2529385" y="104287"/>
                    </a:lnTo>
                    <a:lnTo>
                      <a:pt x="2529385" y="272120"/>
                    </a:lnTo>
                    <a:lnTo>
                      <a:pt x="0" y="272120"/>
                    </a:lnTo>
                    <a:lnTo>
                      <a:pt x="0" y="104287"/>
                    </a:lnTo>
                    <a:lnTo>
                      <a:pt x="281306" y="104287"/>
                    </a:lnTo>
                    <a:lnTo>
                      <a:pt x="281306" y="46094"/>
                    </a:lnTo>
                    <a:cubicBezTo>
                      <a:pt x="281306" y="20637"/>
                      <a:pt x="301943" y="0"/>
                      <a:pt x="32740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E23894D-22BA-2A6C-58E7-78996DA8016E}"/>
                  </a:ext>
                </a:extLst>
              </p:cNvPr>
              <p:cNvSpPr/>
              <p:nvPr/>
            </p:nvSpPr>
            <p:spPr>
              <a:xfrm>
                <a:off x="3055717" y="2006731"/>
                <a:ext cx="1946476" cy="12062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" name="Arrow: Chevron 9">
                <a:extLst>
                  <a:ext uri="{FF2B5EF4-FFF2-40B4-BE49-F238E27FC236}">
                    <a16:creationId xmlns:a16="http://schemas.microsoft.com/office/drawing/2014/main" id="{F1FEB772-185F-380C-C590-7B33CB66367F}"/>
                  </a:ext>
                </a:extLst>
              </p:cNvPr>
              <p:cNvSpPr/>
              <p:nvPr/>
            </p:nvSpPr>
            <p:spPr>
              <a:xfrm rot="10800000">
                <a:off x="2946535" y="2025611"/>
                <a:ext cx="71265" cy="82866"/>
              </a:xfrm>
              <a:prstGeom prst="chevron">
                <a:avLst>
                  <a:gd name="adj" fmla="val 654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D58EFCE-1C9D-2A6B-7AA3-4EB6E6F3E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352" y="2071594"/>
                <a:ext cx="118873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F78BA7-D639-D534-1378-6BE66D4680B6}"/>
                  </a:ext>
                </a:extLst>
              </p:cNvPr>
              <p:cNvSpPr/>
              <p:nvPr/>
            </p:nvSpPr>
            <p:spPr>
              <a:xfrm>
                <a:off x="2897874" y="2153711"/>
                <a:ext cx="2529385" cy="1379213"/>
              </a:xfrm>
              <a:custGeom>
                <a:avLst/>
                <a:gdLst>
                  <a:gd name="connsiteX0" fmla="*/ 0 w 2529385"/>
                  <a:gd name="connsiteY0" fmla="*/ 0 h 1379213"/>
                  <a:gd name="connsiteX1" fmla="*/ 2529385 w 2529385"/>
                  <a:gd name="connsiteY1" fmla="*/ 0 h 1379213"/>
                  <a:gd name="connsiteX2" fmla="*/ 2529385 w 2529385"/>
                  <a:gd name="connsiteY2" fmla="*/ 1299321 h 1379213"/>
                  <a:gd name="connsiteX3" fmla="*/ 2449493 w 2529385"/>
                  <a:gd name="connsiteY3" fmla="*/ 1379213 h 1379213"/>
                  <a:gd name="connsiteX4" fmla="*/ 79892 w 2529385"/>
                  <a:gd name="connsiteY4" fmla="*/ 1379213 h 1379213"/>
                  <a:gd name="connsiteX5" fmla="*/ 0 w 2529385"/>
                  <a:gd name="connsiteY5" fmla="*/ 1299321 h 1379213"/>
                  <a:gd name="connsiteX6" fmla="*/ 0 w 2529385"/>
                  <a:gd name="connsiteY6" fmla="*/ 0 h 137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29385" h="1379213">
                    <a:moveTo>
                      <a:pt x="0" y="0"/>
                    </a:moveTo>
                    <a:lnTo>
                      <a:pt x="2529385" y="0"/>
                    </a:lnTo>
                    <a:lnTo>
                      <a:pt x="2529385" y="1299321"/>
                    </a:lnTo>
                    <a:cubicBezTo>
                      <a:pt x="2529385" y="1343444"/>
                      <a:pt x="2493616" y="1379213"/>
                      <a:pt x="2449493" y="1379213"/>
                    </a:cubicBezTo>
                    <a:lnTo>
                      <a:pt x="79892" y="1379213"/>
                    </a:lnTo>
                    <a:cubicBezTo>
                      <a:pt x="35769" y="1379213"/>
                      <a:pt x="0" y="1343444"/>
                      <a:pt x="0" y="12993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7DF7E60-84A3-EF29-D860-EB57765CF8D5}"/>
                  </a:ext>
                </a:extLst>
              </p:cNvPr>
              <p:cNvSpPr/>
              <p:nvPr/>
            </p:nvSpPr>
            <p:spPr>
              <a:xfrm>
                <a:off x="5351517" y="2196026"/>
                <a:ext cx="45719" cy="68328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1" name="Cross 20">
                <a:extLst>
                  <a:ext uri="{FF2B5EF4-FFF2-40B4-BE49-F238E27FC236}">
                    <a16:creationId xmlns:a16="http://schemas.microsoft.com/office/drawing/2014/main" id="{B856AE9D-B7F6-D50E-04A4-CEF92270166A}"/>
                  </a:ext>
                </a:extLst>
              </p:cNvPr>
              <p:cNvSpPr/>
              <p:nvPr/>
            </p:nvSpPr>
            <p:spPr>
              <a:xfrm rot="2700000">
                <a:off x="5329331" y="1905969"/>
                <a:ext cx="53496" cy="53496"/>
              </a:xfrm>
              <a:prstGeom prst="plus">
                <a:avLst>
                  <a:gd name="adj" fmla="val 443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0A4A90DA-C807-EFA6-FA0C-D1519B2BDB98}"/>
                </a:ext>
              </a:extLst>
            </p:cNvPr>
            <p:cNvGrpSpPr/>
            <p:nvPr/>
          </p:nvGrpSpPr>
          <p:grpSpPr>
            <a:xfrm>
              <a:off x="4235212" y="1351298"/>
              <a:ext cx="2061080" cy="1104198"/>
              <a:chOff x="1155790" y="1351481"/>
              <a:chExt cx="2061080" cy="1104198"/>
            </a:xfrm>
          </p:grpSpPr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0C7DDDB9-A782-C673-CD04-ED50FAB2FF65}"/>
                  </a:ext>
                </a:extLst>
              </p:cNvPr>
              <p:cNvSpPr/>
              <p:nvPr/>
            </p:nvSpPr>
            <p:spPr>
              <a:xfrm>
                <a:off x="1155790" y="1351481"/>
                <a:ext cx="276225" cy="276225"/>
              </a:xfrm>
              <a:custGeom>
                <a:avLst/>
                <a:gdLst>
                  <a:gd name="connsiteX0" fmla="*/ 0 w 276225"/>
                  <a:gd name="connsiteY0" fmla="*/ 138113 h 276225"/>
                  <a:gd name="connsiteX1" fmla="*/ 138113 w 276225"/>
                  <a:gd name="connsiteY1" fmla="*/ 276225 h 276225"/>
                  <a:gd name="connsiteX2" fmla="*/ 276225 w 276225"/>
                  <a:gd name="connsiteY2" fmla="*/ 138113 h 276225"/>
                  <a:gd name="connsiteX3" fmla="*/ 138113 w 276225"/>
                  <a:gd name="connsiteY3" fmla="*/ 0 h 276225"/>
                  <a:gd name="connsiteX4" fmla="*/ 0 w 276225"/>
                  <a:gd name="connsiteY4" fmla="*/ 138113 h 276225"/>
                  <a:gd name="connsiteX5" fmla="*/ 215265 w 276225"/>
                  <a:gd name="connsiteY5" fmla="*/ 179070 h 276225"/>
                  <a:gd name="connsiteX6" fmla="*/ 215265 w 276225"/>
                  <a:gd name="connsiteY6" fmla="*/ 208598 h 276225"/>
                  <a:gd name="connsiteX7" fmla="*/ 60007 w 276225"/>
                  <a:gd name="connsiteY7" fmla="*/ 208598 h 276225"/>
                  <a:gd name="connsiteX8" fmla="*/ 60007 w 276225"/>
                  <a:gd name="connsiteY8" fmla="*/ 179070 h 276225"/>
                  <a:gd name="connsiteX9" fmla="*/ 67627 w 276225"/>
                  <a:gd name="connsiteY9" fmla="*/ 163830 h 276225"/>
                  <a:gd name="connsiteX10" fmla="*/ 105727 w 276225"/>
                  <a:gd name="connsiteY10" fmla="*/ 145733 h 276225"/>
                  <a:gd name="connsiteX11" fmla="*/ 138113 w 276225"/>
                  <a:gd name="connsiteY11" fmla="*/ 140970 h 276225"/>
                  <a:gd name="connsiteX12" fmla="*/ 170498 w 276225"/>
                  <a:gd name="connsiteY12" fmla="*/ 145733 h 276225"/>
                  <a:gd name="connsiteX13" fmla="*/ 208598 w 276225"/>
                  <a:gd name="connsiteY13" fmla="*/ 163830 h 276225"/>
                  <a:gd name="connsiteX14" fmla="*/ 215265 w 276225"/>
                  <a:gd name="connsiteY14" fmla="*/ 179070 h 276225"/>
                  <a:gd name="connsiteX15" fmla="*/ 138113 w 276225"/>
                  <a:gd name="connsiteY15" fmla="*/ 53340 h 276225"/>
                  <a:gd name="connsiteX16" fmla="*/ 177165 w 276225"/>
                  <a:gd name="connsiteY16" fmla="*/ 92393 h 276225"/>
                  <a:gd name="connsiteX17" fmla="*/ 177165 w 276225"/>
                  <a:gd name="connsiteY17" fmla="*/ 92393 h 276225"/>
                  <a:gd name="connsiteX18" fmla="*/ 138113 w 276225"/>
                  <a:gd name="connsiteY18" fmla="*/ 131445 h 276225"/>
                  <a:gd name="connsiteX19" fmla="*/ 99060 w 276225"/>
                  <a:gd name="connsiteY19" fmla="*/ 92393 h 276225"/>
                  <a:gd name="connsiteX20" fmla="*/ 138113 w 276225"/>
                  <a:gd name="connsiteY20" fmla="*/ 5334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6225" h="276225">
                    <a:moveTo>
                      <a:pt x="0" y="138113"/>
                    </a:moveTo>
                    <a:cubicBezTo>
                      <a:pt x="0" y="214313"/>
                      <a:pt x="61913" y="276225"/>
                      <a:pt x="138113" y="276225"/>
                    </a:cubicBezTo>
                    <a:cubicBezTo>
                      <a:pt x="214313" y="276225"/>
                      <a:pt x="276225" y="214313"/>
                      <a:pt x="276225" y="138113"/>
                    </a:cubicBezTo>
                    <a:cubicBezTo>
                      <a:pt x="276225" y="61913"/>
                      <a:pt x="214313" y="0"/>
                      <a:pt x="138113" y="0"/>
                    </a:cubicBezTo>
                    <a:cubicBezTo>
                      <a:pt x="61913" y="0"/>
                      <a:pt x="0" y="61913"/>
                      <a:pt x="0" y="138113"/>
                    </a:cubicBezTo>
                    <a:close/>
                    <a:moveTo>
                      <a:pt x="215265" y="179070"/>
                    </a:moveTo>
                    <a:lnTo>
                      <a:pt x="215265" y="208598"/>
                    </a:lnTo>
                    <a:lnTo>
                      <a:pt x="60007" y="208598"/>
                    </a:lnTo>
                    <a:lnTo>
                      <a:pt x="60007" y="179070"/>
                    </a:lnTo>
                    <a:cubicBezTo>
                      <a:pt x="60007" y="173355"/>
                      <a:pt x="62865" y="167640"/>
                      <a:pt x="67627" y="163830"/>
                    </a:cubicBezTo>
                    <a:cubicBezTo>
                      <a:pt x="79057" y="155258"/>
                      <a:pt x="91440" y="149543"/>
                      <a:pt x="105727" y="145733"/>
                    </a:cubicBezTo>
                    <a:cubicBezTo>
                      <a:pt x="116205" y="142875"/>
                      <a:pt x="126682" y="140970"/>
                      <a:pt x="138113" y="140970"/>
                    </a:cubicBezTo>
                    <a:cubicBezTo>
                      <a:pt x="148590" y="140970"/>
                      <a:pt x="160020" y="142875"/>
                      <a:pt x="170498" y="145733"/>
                    </a:cubicBezTo>
                    <a:cubicBezTo>
                      <a:pt x="183833" y="149543"/>
                      <a:pt x="197168" y="155258"/>
                      <a:pt x="208598" y="163830"/>
                    </a:cubicBezTo>
                    <a:cubicBezTo>
                      <a:pt x="212408" y="167640"/>
                      <a:pt x="215265" y="173355"/>
                      <a:pt x="215265" y="179070"/>
                    </a:cubicBezTo>
                    <a:close/>
                    <a:moveTo>
                      <a:pt x="138113" y="53340"/>
                    </a:moveTo>
                    <a:cubicBezTo>
                      <a:pt x="159068" y="53340"/>
                      <a:pt x="177165" y="70485"/>
                      <a:pt x="177165" y="92393"/>
                    </a:cubicBezTo>
                    <a:lnTo>
                      <a:pt x="177165" y="92393"/>
                    </a:lnTo>
                    <a:cubicBezTo>
                      <a:pt x="177165" y="113348"/>
                      <a:pt x="160020" y="131445"/>
                      <a:pt x="138113" y="131445"/>
                    </a:cubicBezTo>
                    <a:cubicBezTo>
                      <a:pt x="117157" y="131445"/>
                      <a:pt x="99060" y="114300"/>
                      <a:pt x="99060" y="92393"/>
                    </a:cubicBezTo>
                    <a:cubicBezTo>
                      <a:pt x="99060" y="70485"/>
                      <a:pt x="116205" y="53340"/>
                      <a:pt x="138113" y="5334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6" name="Rectangle 1095">
                <a:extLst>
                  <a:ext uri="{FF2B5EF4-FFF2-40B4-BE49-F238E27FC236}">
                    <a16:creationId xmlns:a16="http://schemas.microsoft.com/office/drawing/2014/main" id="{F3269A78-8808-116E-433A-99684C0339C2}"/>
                  </a:ext>
                </a:extLst>
              </p:cNvPr>
              <p:cNvSpPr/>
              <p:nvPr/>
            </p:nvSpPr>
            <p:spPr>
              <a:xfrm>
                <a:off x="1600867" y="1665840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7" name="Rectangle 1096">
                <a:extLst>
                  <a:ext uri="{FF2B5EF4-FFF2-40B4-BE49-F238E27FC236}">
                    <a16:creationId xmlns:a16="http://schemas.microsoft.com/office/drawing/2014/main" id="{DB289ACB-8328-FA3B-568D-5C65DEF1104F}"/>
                  </a:ext>
                </a:extLst>
              </p:cNvPr>
              <p:cNvSpPr/>
              <p:nvPr/>
            </p:nvSpPr>
            <p:spPr>
              <a:xfrm>
                <a:off x="1600867" y="1955194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5D44C191-BEC8-8960-9404-D2B7AFB83654}"/>
                  </a:ext>
                </a:extLst>
              </p:cNvPr>
              <p:cNvSpPr/>
              <p:nvPr/>
            </p:nvSpPr>
            <p:spPr>
              <a:xfrm>
                <a:off x="1600867" y="1376486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9" name="Rectangle 1098">
                <a:extLst>
                  <a:ext uri="{FF2B5EF4-FFF2-40B4-BE49-F238E27FC236}">
                    <a16:creationId xmlns:a16="http://schemas.microsoft.com/office/drawing/2014/main" id="{B9D504B4-AD4F-E50E-FC69-FE9583B9AE1B}"/>
                  </a:ext>
                </a:extLst>
              </p:cNvPr>
              <p:cNvSpPr/>
              <p:nvPr/>
            </p:nvSpPr>
            <p:spPr>
              <a:xfrm>
                <a:off x="1600866" y="2244548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5AA9AB-A4E1-9D77-427C-06232E5E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74" y="1830930"/>
            <a:ext cx="675984" cy="6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E0908AF-60E9-BCE4-53C4-0ED7689C4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0" r="49938" b="24668"/>
          <a:stretch/>
        </p:blipFill>
        <p:spPr bwMode="auto">
          <a:xfrm>
            <a:off x="4612156" y="1827281"/>
            <a:ext cx="675984" cy="68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83C8140A-4868-4DEB-3249-E85C7EA52CA8}"/>
              </a:ext>
            </a:extLst>
          </p:cNvPr>
          <p:cNvGrpSpPr/>
          <p:nvPr/>
        </p:nvGrpSpPr>
        <p:grpSpPr>
          <a:xfrm>
            <a:off x="8553653" y="957190"/>
            <a:ext cx="2529385" cy="1654083"/>
            <a:chOff x="8553653" y="957190"/>
            <a:chExt cx="2529385" cy="16540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8D66AFE-26A4-1E16-A156-3C0C547235EC}"/>
                </a:ext>
              </a:extLst>
            </p:cNvPr>
            <p:cNvGrpSpPr/>
            <p:nvPr/>
          </p:nvGrpSpPr>
          <p:grpSpPr>
            <a:xfrm>
              <a:off x="8553653" y="957190"/>
              <a:ext cx="2529385" cy="1654083"/>
              <a:chOff x="2897874" y="1878841"/>
              <a:chExt cx="2529385" cy="1654083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A8F70EB-552C-1E5B-0627-946CC6755D7E}"/>
                  </a:ext>
                </a:extLst>
              </p:cNvPr>
              <p:cNvSpPr/>
              <p:nvPr/>
            </p:nvSpPr>
            <p:spPr>
              <a:xfrm>
                <a:off x="2897874" y="1878842"/>
                <a:ext cx="2529385" cy="1642281"/>
              </a:xfrm>
              <a:prstGeom prst="roundRect">
                <a:avLst>
                  <a:gd name="adj" fmla="val 307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C8B9226-6271-66C7-20BE-A269C60C6E93}"/>
                  </a:ext>
                </a:extLst>
              </p:cNvPr>
              <p:cNvSpPr/>
              <p:nvPr/>
            </p:nvSpPr>
            <p:spPr>
              <a:xfrm>
                <a:off x="2897874" y="1878841"/>
                <a:ext cx="2529385" cy="272120"/>
              </a:xfrm>
              <a:custGeom>
                <a:avLst/>
                <a:gdLst>
                  <a:gd name="connsiteX0" fmla="*/ 327400 w 2529385"/>
                  <a:gd name="connsiteY0" fmla="*/ 0 h 272120"/>
                  <a:gd name="connsiteX1" fmla="*/ 794655 w 2529385"/>
                  <a:gd name="connsiteY1" fmla="*/ 0 h 272120"/>
                  <a:gd name="connsiteX2" fmla="*/ 840749 w 2529385"/>
                  <a:gd name="connsiteY2" fmla="*/ 46094 h 272120"/>
                  <a:gd name="connsiteX3" fmla="*/ 840749 w 2529385"/>
                  <a:gd name="connsiteY3" fmla="*/ 104287 h 272120"/>
                  <a:gd name="connsiteX4" fmla="*/ 2529385 w 2529385"/>
                  <a:gd name="connsiteY4" fmla="*/ 104287 h 272120"/>
                  <a:gd name="connsiteX5" fmla="*/ 2529385 w 2529385"/>
                  <a:gd name="connsiteY5" fmla="*/ 272120 h 272120"/>
                  <a:gd name="connsiteX6" fmla="*/ 0 w 2529385"/>
                  <a:gd name="connsiteY6" fmla="*/ 272120 h 272120"/>
                  <a:gd name="connsiteX7" fmla="*/ 0 w 2529385"/>
                  <a:gd name="connsiteY7" fmla="*/ 104287 h 272120"/>
                  <a:gd name="connsiteX8" fmla="*/ 281306 w 2529385"/>
                  <a:gd name="connsiteY8" fmla="*/ 104287 h 272120"/>
                  <a:gd name="connsiteX9" fmla="*/ 281306 w 2529385"/>
                  <a:gd name="connsiteY9" fmla="*/ 46094 h 272120"/>
                  <a:gd name="connsiteX10" fmla="*/ 327400 w 2529385"/>
                  <a:gd name="connsiteY10" fmla="*/ 0 h 27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29385" h="272120">
                    <a:moveTo>
                      <a:pt x="327400" y="0"/>
                    </a:moveTo>
                    <a:lnTo>
                      <a:pt x="794655" y="0"/>
                    </a:lnTo>
                    <a:cubicBezTo>
                      <a:pt x="820112" y="0"/>
                      <a:pt x="840749" y="20637"/>
                      <a:pt x="840749" y="46094"/>
                    </a:cubicBezTo>
                    <a:lnTo>
                      <a:pt x="840749" y="104287"/>
                    </a:lnTo>
                    <a:lnTo>
                      <a:pt x="2529385" y="104287"/>
                    </a:lnTo>
                    <a:lnTo>
                      <a:pt x="2529385" y="272120"/>
                    </a:lnTo>
                    <a:lnTo>
                      <a:pt x="0" y="272120"/>
                    </a:lnTo>
                    <a:lnTo>
                      <a:pt x="0" y="104287"/>
                    </a:lnTo>
                    <a:lnTo>
                      <a:pt x="281306" y="104287"/>
                    </a:lnTo>
                    <a:lnTo>
                      <a:pt x="281306" y="46094"/>
                    </a:lnTo>
                    <a:cubicBezTo>
                      <a:pt x="281306" y="20637"/>
                      <a:pt x="301943" y="0"/>
                      <a:pt x="32740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AD0E430-D1D9-3120-13A6-47259F6980C8}"/>
                  </a:ext>
                </a:extLst>
              </p:cNvPr>
              <p:cNvSpPr/>
              <p:nvPr/>
            </p:nvSpPr>
            <p:spPr>
              <a:xfrm>
                <a:off x="3055717" y="2006731"/>
                <a:ext cx="1946476" cy="12062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9C607FA0-50FD-78C9-22D5-4AA4146A5098}"/>
                  </a:ext>
                </a:extLst>
              </p:cNvPr>
              <p:cNvSpPr/>
              <p:nvPr/>
            </p:nvSpPr>
            <p:spPr>
              <a:xfrm rot="10800000">
                <a:off x="2946535" y="2025611"/>
                <a:ext cx="71265" cy="82866"/>
              </a:xfrm>
              <a:prstGeom prst="chevron">
                <a:avLst>
                  <a:gd name="adj" fmla="val 654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9E17F8F-8CFB-DB07-AD78-4CF1605DF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352" y="2071594"/>
                <a:ext cx="118873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CC2E70E-43AD-E93B-FA1D-11086DE79D52}"/>
                  </a:ext>
                </a:extLst>
              </p:cNvPr>
              <p:cNvSpPr/>
              <p:nvPr/>
            </p:nvSpPr>
            <p:spPr>
              <a:xfrm>
                <a:off x="2897874" y="2153711"/>
                <a:ext cx="2529385" cy="1379213"/>
              </a:xfrm>
              <a:custGeom>
                <a:avLst/>
                <a:gdLst>
                  <a:gd name="connsiteX0" fmla="*/ 0 w 2529385"/>
                  <a:gd name="connsiteY0" fmla="*/ 0 h 1379213"/>
                  <a:gd name="connsiteX1" fmla="*/ 2529385 w 2529385"/>
                  <a:gd name="connsiteY1" fmla="*/ 0 h 1379213"/>
                  <a:gd name="connsiteX2" fmla="*/ 2529385 w 2529385"/>
                  <a:gd name="connsiteY2" fmla="*/ 1299321 h 1379213"/>
                  <a:gd name="connsiteX3" fmla="*/ 2449493 w 2529385"/>
                  <a:gd name="connsiteY3" fmla="*/ 1379213 h 1379213"/>
                  <a:gd name="connsiteX4" fmla="*/ 79892 w 2529385"/>
                  <a:gd name="connsiteY4" fmla="*/ 1379213 h 1379213"/>
                  <a:gd name="connsiteX5" fmla="*/ 0 w 2529385"/>
                  <a:gd name="connsiteY5" fmla="*/ 1299321 h 1379213"/>
                  <a:gd name="connsiteX6" fmla="*/ 0 w 2529385"/>
                  <a:gd name="connsiteY6" fmla="*/ 0 h 137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29385" h="1379213">
                    <a:moveTo>
                      <a:pt x="0" y="0"/>
                    </a:moveTo>
                    <a:lnTo>
                      <a:pt x="2529385" y="0"/>
                    </a:lnTo>
                    <a:lnTo>
                      <a:pt x="2529385" y="1299321"/>
                    </a:lnTo>
                    <a:cubicBezTo>
                      <a:pt x="2529385" y="1343444"/>
                      <a:pt x="2493616" y="1379213"/>
                      <a:pt x="2449493" y="1379213"/>
                    </a:cubicBezTo>
                    <a:lnTo>
                      <a:pt x="79892" y="1379213"/>
                    </a:lnTo>
                    <a:cubicBezTo>
                      <a:pt x="35769" y="1379213"/>
                      <a:pt x="0" y="1343444"/>
                      <a:pt x="0" y="12993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80449A5-A835-710B-1288-357F36681935}"/>
                  </a:ext>
                </a:extLst>
              </p:cNvPr>
              <p:cNvSpPr/>
              <p:nvPr/>
            </p:nvSpPr>
            <p:spPr>
              <a:xfrm>
                <a:off x="5351517" y="2196026"/>
                <a:ext cx="45719" cy="68328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1" name="Cross 30">
                <a:extLst>
                  <a:ext uri="{FF2B5EF4-FFF2-40B4-BE49-F238E27FC236}">
                    <a16:creationId xmlns:a16="http://schemas.microsoft.com/office/drawing/2014/main" id="{C977D612-11D7-3345-3EEF-FE4788602100}"/>
                  </a:ext>
                </a:extLst>
              </p:cNvPr>
              <p:cNvSpPr/>
              <p:nvPr/>
            </p:nvSpPr>
            <p:spPr>
              <a:xfrm rot="2700000">
                <a:off x="5329331" y="1905969"/>
                <a:ext cx="53496" cy="53496"/>
              </a:xfrm>
              <a:prstGeom prst="plus">
                <a:avLst>
                  <a:gd name="adj" fmla="val 443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BAB30D2C-DB13-546E-8A86-5BAE6E26787B}"/>
                </a:ext>
              </a:extLst>
            </p:cNvPr>
            <p:cNvGrpSpPr/>
            <p:nvPr/>
          </p:nvGrpSpPr>
          <p:grpSpPr>
            <a:xfrm>
              <a:off x="8729756" y="1351298"/>
              <a:ext cx="2061080" cy="1104198"/>
              <a:chOff x="1155790" y="1351481"/>
              <a:chExt cx="2061080" cy="1104198"/>
            </a:xfrm>
          </p:grpSpPr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EA866842-7D88-DD8B-00FF-3F35D9728597}"/>
                  </a:ext>
                </a:extLst>
              </p:cNvPr>
              <p:cNvSpPr/>
              <p:nvPr/>
            </p:nvSpPr>
            <p:spPr>
              <a:xfrm>
                <a:off x="1155790" y="1351481"/>
                <a:ext cx="276225" cy="276225"/>
              </a:xfrm>
              <a:custGeom>
                <a:avLst/>
                <a:gdLst>
                  <a:gd name="connsiteX0" fmla="*/ 0 w 276225"/>
                  <a:gd name="connsiteY0" fmla="*/ 138113 h 276225"/>
                  <a:gd name="connsiteX1" fmla="*/ 138113 w 276225"/>
                  <a:gd name="connsiteY1" fmla="*/ 276225 h 276225"/>
                  <a:gd name="connsiteX2" fmla="*/ 276225 w 276225"/>
                  <a:gd name="connsiteY2" fmla="*/ 138113 h 276225"/>
                  <a:gd name="connsiteX3" fmla="*/ 138113 w 276225"/>
                  <a:gd name="connsiteY3" fmla="*/ 0 h 276225"/>
                  <a:gd name="connsiteX4" fmla="*/ 0 w 276225"/>
                  <a:gd name="connsiteY4" fmla="*/ 138113 h 276225"/>
                  <a:gd name="connsiteX5" fmla="*/ 215265 w 276225"/>
                  <a:gd name="connsiteY5" fmla="*/ 179070 h 276225"/>
                  <a:gd name="connsiteX6" fmla="*/ 215265 w 276225"/>
                  <a:gd name="connsiteY6" fmla="*/ 208598 h 276225"/>
                  <a:gd name="connsiteX7" fmla="*/ 60007 w 276225"/>
                  <a:gd name="connsiteY7" fmla="*/ 208598 h 276225"/>
                  <a:gd name="connsiteX8" fmla="*/ 60007 w 276225"/>
                  <a:gd name="connsiteY8" fmla="*/ 179070 h 276225"/>
                  <a:gd name="connsiteX9" fmla="*/ 67627 w 276225"/>
                  <a:gd name="connsiteY9" fmla="*/ 163830 h 276225"/>
                  <a:gd name="connsiteX10" fmla="*/ 105727 w 276225"/>
                  <a:gd name="connsiteY10" fmla="*/ 145733 h 276225"/>
                  <a:gd name="connsiteX11" fmla="*/ 138113 w 276225"/>
                  <a:gd name="connsiteY11" fmla="*/ 140970 h 276225"/>
                  <a:gd name="connsiteX12" fmla="*/ 170498 w 276225"/>
                  <a:gd name="connsiteY12" fmla="*/ 145733 h 276225"/>
                  <a:gd name="connsiteX13" fmla="*/ 208598 w 276225"/>
                  <a:gd name="connsiteY13" fmla="*/ 163830 h 276225"/>
                  <a:gd name="connsiteX14" fmla="*/ 215265 w 276225"/>
                  <a:gd name="connsiteY14" fmla="*/ 179070 h 276225"/>
                  <a:gd name="connsiteX15" fmla="*/ 138113 w 276225"/>
                  <a:gd name="connsiteY15" fmla="*/ 53340 h 276225"/>
                  <a:gd name="connsiteX16" fmla="*/ 177165 w 276225"/>
                  <a:gd name="connsiteY16" fmla="*/ 92393 h 276225"/>
                  <a:gd name="connsiteX17" fmla="*/ 177165 w 276225"/>
                  <a:gd name="connsiteY17" fmla="*/ 92393 h 276225"/>
                  <a:gd name="connsiteX18" fmla="*/ 138113 w 276225"/>
                  <a:gd name="connsiteY18" fmla="*/ 131445 h 276225"/>
                  <a:gd name="connsiteX19" fmla="*/ 99060 w 276225"/>
                  <a:gd name="connsiteY19" fmla="*/ 92393 h 276225"/>
                  <a:gd name="connsiteX20" fmla="*/ 138113 w 276225"/>
                  <a:gd name="connsiteY20" fmla="*/ 5334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6225" h="276225">
                    <a:moveTo>
                      <a:pt x="0" y="138113"/>
                    </a:moveTo>
                    <a:cubicBezTo>
                      <a:pt x="0" y="214313"/>
                      <a:pt x="61913" y="276225"/>
                      <a:pt x="138113" y="276225"/>
                    </a:cubicBezTo>
                    <a:cubicBezTo>
                      <a:pt x="214313" y="276225"/>
                      <a:pt x="276225" y="214313"/>
                      <a:pt x="276225" y="138113"/>
                    </a:cubicBezTo>
                    <a:cubicBezTo>
                      <a:pt x="276225" y="61913"/>
                      <a:pt x="214313" y="0"/>
                      <a:pt x="138113" y="0"/>
                    </a:cubicBezTo>
                    <a:cubicBezTo>
                      <a:pt x="61913" y="0"/>
                      <a:pt x="0" y="61913"/>
                      <a:pt x="0" y="138113"/>
                    </a:cubicBezTo>
                    <a:close/>
                    <a:moveTo>
                      <a:pt x="215265" y="179070"/>
                    </a:moveTo>
                    <a:lnTo>
                      <a:pt x="215265" y="208598"/>
                    </a:lnTo>
                    <a:lnTo>
                      <a:pt x="60007" y="208598"/>
                    </a:lnTo>
                    <a:lnTo>
                      <a:pt x="60007" y="179070"/>
                    </a:lnTo>
                    <a:cubicBezTo>
                      <a:pt x="60007" y="173355"/>
                      <a:pt x="62865" y="167640"/>
                      <a:pt x="67627" y="163830"/>
                    </a:cubicBezTo>
                    <a:cubicBezTo>
                      <a:pt x="79057" y="155258"/>
                      <a:pt x="91440" y="149543"/>
                      <a:pt x="105727" y="145733"/>
                    </a:cubicBezTo>
                    <a:cubicBezTo>
                      <a:pt x="116205" y="142875"/>
                      <a:pt x="126682" y="140970"/>
                      <a:pt x="138113" y="140970"/>
                    </a:cubicBezTo>
                    <a:cubicBezTo>
                      <a:pt x="148590" y="140970"/>
                      <a:pt x="160020" y="142875"/>
                      <a:pt x="170498" y="145733"/>
                    </a:cubicBezTo>
                    <a:cubicBezTo>
                      <a:pt x="183833" y="149543"/>
                      <a:pt x="197168" y="155258"/>
                      <a:pt x="208598" y="163830"/>
                    </a:cubicBezTo>
                    <a:cubicBezTo>
                      <a:pt x="212408" y="167640"/>
                      <a:pt x="215265" y="173355"/>
                      <a:pt x="215265" y="179070"/>
                    </a:cubicBezTo>
                    <a:close/>
                    <a:moveTo>
                      <a:pt x="138113" y="53340"/>
                    </a:moveTo>
                    <a:cubicBezTo>
                      <a:pt x="159068" y="53340"/>
                      <a:pt x="177165" y="70485"/>
                      <a:pt x="177165" y="92393"/>
                    </a:cubicBezTo>
                    <a:lnTo>
                      <a:pt x="177165" y="92393"/>
                    </a:lnTo>
                    <a:cubicBezTo>
                      <a:pt x="177165" y="113348"/>
                      <a:pt x="160020" y="131445"/>
                      <a:pt x="138113" y="131445"/>
                    </a:cubicBezTo>
                    <a:cubicBezTo>
                      <a:pt x="117157" y="131445"/>
                      <a:pt x="99060" y="114300"/>
                      <a:pt x="99060" y="92393"/>
                    </a:cubicBezTo>
                    <a:cubicBezTo>
                      <a:pt x="99060" y="70485"/>
                      <a:pt x="116205" y="53340"/>
                      <a:pt x="138113" y="5334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3" name="Rectangle 1102">
                <a:extLst>
                  <a:ext uri="{FF2B5EF4-FFF2-40B4-BE49-F238E27FC236}">
                    <a16:creationId xmlns:a16="http://schemas.microsoft.com/office/drawing/2014/main" id="{B56477A0-BF92-5AC0-2A75-52158B85C4D3}"/>
                  </a:ext>
                </a:extLst>
              </p:cNvPr>
              <p:cNvSpPr/>
              <p:nvPr/>
            </p:nvSpPr>
            <p:spPr>
              <a:xfrm>
                <a:off x="1600867" y="1665840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7E71A7DB-22B8-C07F-839E-F9BA406CEFB8}"/>
                  </a:ext>
                </a:extLst>
              </p:cNvPr>
              <p:cNvSpPr/>
              <p:nvPr/>
            </p:nvSpPr>
            <p:spPr>
              <a:xfrm>
                <a:off x="1600867" y="1955194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5" name="Rectangle 1104">
                <a:extLst>
                  <a:ext uri="{FF2B5EF4-FFF2-40B4-BE49-F238E27FC236}">
                    <a16:creationId xmlns:a16="http://schemas.microsoft.com/office/drawing/2014/main" id="{45ECB8AA-2BD4-E4F5-4976-77CCB9927314}"/>
                  </a:ext>
                </a:extLst>
              </p:cNvPr>
              <p:cNvSpPr/>
              <p:nvPr/>
            </p:nvSpPr>
            <p:spPr>
              <a:xfrm>
                <a:off x="1600867" y="1376486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1EDFCE18-A557-C14C-04A0-4578B935A452}"/>
                  </a:ext>
                </a:extLst>
              </p:cNvPr>
              <p:cNvSpPr/>
              <p:nvPr/>
            </p:nvSpPr>
            <p:spPr>
              <a:xfrm>
                <a:off x="1600866" y="2244548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7" name="Freeform: Shape 1106">
                <a:extLst>
                  <a:ext uri="{FF2B5EF4-FFF2-40B4-BE49-F238E27FC236}">
                    <a16:creationId xmlns:a16="http://schemas.microsoft.com/office/drawing/2014/main" id="{058C17DA-FFAF-53A1-DEAF-B8F5E114C530}"/>
                  </a:ext>
                </a:extLst>
              </p:cNvPr>
              <p:cNvSpPr/>
              <p:nvPr/>
            </p:nvSpPr>
            <p:spPr>
              <a:xfrm>
                <a:off x="1836532" y="1535364"/>
                <a:ext cx="227946" cy="237703"/>
              </a:xfrm>
              <a:custGeom>
                <a:avLst/>
                <a:gdLst>
                  <a:gd name="connsiteX0" fmla="*/ 37148 w 123825"/>
                  <a:gd name="connsiteY0" fmla="*/ 119063 h 124777"/>
                  <a:gd name="connsiteX1" fmla="*/ 41910 w 123825"/>
                  <a:gd name="connsiteY1" fmla="*/ 121920 h 124777"/>
                  <a:gd name="connsiteX2" fmla="*/ 44768 w 123825"/>
                  <a:gd name="connsiteY2" fmla="*/ 119063 h 124777"/>
                  <a:gd name="connsiteX3" fmla="*/ 59055 w 123825"/>
                  <a:gd name="connsiteY3" fmla="*/ 80010 h 124777"/>
                  <a:gd name="connsiteX4" fmla="*/ 103823 w 123825"/>
                  <a:gd name="connsiteY4" fmla="*/ 124777 h 124777"/>
                  <a:gd name="connsiteX5" fmla="*/ 123825 w 123825"/>
                  <a:gd name="connsiteY5" fmla="*/ 104775 h 124777"/>
                  <a:gd name="connsiteX6" fmla="*/ 79058 w 123825"/>
                  <a:gd name="connsiteY6" fmla="*/ 60007 h 124777"/>
                  <a:gd name="connsiteX7" fmla="*/ 118110 w 123825"/>
                  <a:gd name="connsiteY7" fmla="*/ 45720 h 124777"/>
                  <a:gd name="connsiteX8" fmla="*/ 120968 w 123825"/>
                  <a:gd name="connsiteY8" fmla="*/ 40957 h 124777"/>
                  <a:gd name="connsiteX9" fmla="*/ 118110 w 123825"/>
                  <a:gd name="connsiteY9" fmla="*/ 38100 h 124777"/>
                  <a:gd name="connsiteX10" fmla="*/ 4763 w 123825"/>
                  <a:gd name="connsiteY10" fmla="*/ 0 h 124777"/>
                  <a:gd name="connsiteX11" fmla="*/ 3810 w 123825"/>
                  <a:gd name="connsiteY11" fmla="*/ 0 h 124777"/>
                  <a:gd name="connsiteX12" fmla="*/ 3810 w 123825"/>
                  <a:gd name="connsiteY12" fmla="*/ 0 h 124777"/>
                  <a:gd name="connsiteX13" fmla="*/ 0 w 123825"/>
                  <a:gd name="connsiteY13" fmla="*/ 3810 h 124777"/>
                  <a:gd name="connsiteX14" fmla="*/ 0 w 123825"/>
                  <a:gd name="connsiteY14" fmla="*/ 4763 h 124777"/>
                  <a:gd name="connsiteX15" fmla="*/ 37148 w 123825"/>
                  <a:gd name="connsiteY15" fmla="*/ 119063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3825" h="124777">
                    <a:moveTo>
                      <a:pt x="37148" y="119063"/>
                    </a:moveTo>
                    <a:cubicBezTo>
                      <a:pt x="38100" y="120968"/>
                      <a:pt x="40005" y="121920"/>
                      <a:pt x="41910" y="121920"/>
                    </a:cubicBezTo>
                    <a:cubicBezTo>
                      <a:pt x="42863" y="121920"/>
                      <a:pt x="43815" y="120968"/>
                      <a:pt x="44768" y="119063"/>
                    </a:cubicBezTo>
                    <a:lnTo>
                      <a:pt x="59055" y="80010"/>
                    </a:lnTo>
                    <a:lnTo>
                      <a:pt x="103823" y="124777"/>
                    </a:lnTo>
                    <a:lnTo>
                      <a:pt x="123825" y="104775"/>
                    </a:lnTo>
                    <a:lnTo>
                      <a:pt x="79058" y="60007"/>
                    </a:lnTo>
                    <a:lnTo>
                      <a:pt x="118110" y="45720"/>
                    </a:lnTo>
                    <a:cubicBezTo>
                      <a:pt x="120015" y="44768"/>
                      <a:pt x="120968" y="42863"/>
                      <a:pt x="120968" y="40957"/>
                    </a:cubicBezTo>
                    <a:cubicBezTo>
                      <a:pt x="120968" y="40005"/>
                      <a:pt x="120015" y="39052"/>
                      <a:pt x="118110" y="38100"/>
                    </a:cubicBezTo>
                    <a:lnTo>
                      <a:pt x="4763" y="0"/>
                    </a:lnTo>
                    <a:cubicBezTo>
                      <a:pt x="4763" y="0"/>
                      <a:pt x="3810" y="0"/>
                      <a:pt x="3810" y="0"/>
                    </a:cubicBezTo>
                    <a:lnTo>
                      <a:pt x="3810" y="0"/>
                    </a:lnTo>
                    <a:cubicBezTo>
                      <a:pt x="1905" y="0"/>
                      <a:pt x="0" y="1905"/>
                      <a:pt x="0" y="3810"/>
                    </a:cubicBezTo>
                    <a:cubicBezTo>
                      <a:pt x="0" y="3810"/>
                      <a:pt x="0" y="4763"/>
                      <a:pt x="0" y="4763"/>
                    </a:cubicBezTo>
                    <a:lnTo>
                      <a:pt x="37148" y="11906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5A5EC278-E56F-BA2D-EBCF-6AB7E5C9612F}"/>
              </a:ext>
            </a:extLst>
          </p:cNvPr>
          <p:cNvGrpSpPr/>
          <p:nvPr/>
        </p:nvGrpSpPr>
        <p:grpSpPr>
          <a:xfrm>
            <a:off x="8678751" y="2661310"/>
            <a:ext cx="2295279" cy="1082724"/>
            <a:chOff x="8678751" y="2661310"/>
            <a:chExt cx="2295279" cy="108272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856D47C-92C1-731C-B575-FDE0CF6258B9}"/>
                </a:ext>
              </a:extLst>
            </p:cNvPr>
            <p:cNvGrpSpPr/>
            <p:nvPr/>
          </p:nvGrpSpPr>
          <p:grpSpPr>
            <a:xfrm flipH="1">
              <a:off x="9702128" y="2661310"/>
              <a:ext cx="225188" cy="1082724"/>
              <a:chOff x="9996774" y="2943364"/>
              <a:chExt cx="225188" cy="108272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B88A97C-2770-6ACE-73F5-A5687254E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6774" y="2943365"/>
                <a:ext cx="0" cy="108272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D4157D-E414-F116-580D-9F1B5BF10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21962" y="2943364"/>
                <a:ext cx="0" cy="108272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62685AA9-34F7-09C8-B4C8-3F5B24BA1D3E}"/>
                </a:ext>
              </a:extLst>
            </p:cNvPr>
            <p:cNvSpPr txBox="1"/>
            <p:nvPr/>
          </p:nvSpPr>
          <p:spPr>
            <a:xfrm>
              <a:off x="8678751" y="3031103"/>
              <a:ext cx="10233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HTTP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A3565B62-23BC-1B05-A9BF-6643C191DCE0}"/>
                </a:ext>
              </a:extLst>
            </p:cNvPr>
            <p:cNvSpPr txBox="1"/>
            <p:nvPr/>
          </p:nvSpPr>
          <p:spPr>
            <a:xfrm>
              <a:off x="9929831" y="3022137"/>
              <a:ext cx="10441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HTML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7E068DEF-494F-37BC-2EE4-EFBC159D5313}"/>
              </a:ext>
            </a:extLst>
          </p:cNvPr>
          <p:cNvGrpSpPr/>
          <p:nvPr/>
        </p:nvGrpSpPr>
        <p:grpSpPr>
          <a:xfrm>
            <a:off x="4328264" y="3647495"/>
            <a:ext cx="1944982" cy="1310049"/>
            <a:chOff x="4328264" y="3647495"/>
            <a:chExt cx="1944982" cy="131004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AB81022-840F-F55B-E174-5C501471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264" y="3647495"/>
              <a:ext cx="1944982" cy="1190853"/>
            </a:xfrm>
            <a:prstGeom prst="rect">
              <a:avLst/>
            </a:prstGeom>
          </p:spPr>
        </p:pic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C5261DD4-3016-D42B-70E7-F671BBC5B174}"/>
                </a:ext>
              </a:extLst>
            </p:cNvPr>
            <p:cNvSpPr/>
            <p:nvPr/>
          </p:nvSpPr>
          <p:spPr>
            <a:xfrm>
              <a:off x="4968618" y="4281561"/>
              <a:ext cx="664273" cy="6759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?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122" name="Rectangle: Rounded Corners 1121">
            <a:extLst>
              <a:ext uri="{FF2B5EF4-FFF2-40B4-BE49-F238E27FC236}">
                <a16:creationId xmlns:a16="http://schemas.microsoft.com/office/drawing/2014/main" id="{F7957F01-ED06-C321-3EEE-AE1AD814D7E0}"/>
              </a:ext>
            </a:extLst>
          </p:cNvPr>
          <p:cNvSpPr/>
          <p:nvPr/>
        </p:nvSpPr>
        <p:spPr>
          <a:xfrm rot="19366295">
            <a:off x="7481649" y="4936324"/>
            <a:ext cx="1151979" cy="3111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endParaRPr kumimoji="0" lang="en-GB" sz="16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97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045" grpId="0"/>
      <p:bldP spid="4" grpId="0"/>
      <p:bldP spid="1057" grpId="0" animBg="1"/>
      <p:bldP spid="11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EA578FFC-10A7-5C31-0196-4D91E03AC4EE}"/>
              </a:ext>
            </a:extLst>
          </p:cNvPr>
          <p:cNvSpPr/>
          <p:nvPr/>
        </p:nvSpPr>
        <p:spPr>
          <a:xfrm>
            <a:off x="909912" y="1066450"/>
            <a:ext cx="4063504" cy="4413958"/>
          </a:xfrm>
          <a:prstGeom prst="roundRect">
            <a:avLst>
              <a:gd name="adj" fmla="val 5361"/>
            </a:avLst>
          </a:prstGeom>
          <a:solidFill>
            <a:schemeClr val="bg2">
              <a:lumMod val="10000"/>
            </a:schemeClr>
          </a:solidFill>
          <a:ln>
            <a:noFill/>
          </a:ln>
          <a:effectLst>
            <a:glow rad="508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FF3A92-1061-CC16-06E3-C6ACF2844D3A}"/>
              </a:ext>
            </a:extLst>
          </p:cNvPr>
          <p:cNvGrpSpPr/>
          <p:nvPr/>
        </p:nvGrpSpPr>
        <p:grpSpPr>
          <a:xfrm>
            <a:off x="1297631" y="1534801"/>
            <a:ext cx="297960" cy="231945"/>
            <a:chOff x="1841838" y="2533557"/>
            <a:chExt cx="1088702" cy="847492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7FB3D28-0D61-1C1C-4959-E879A0167A68}"/>
                </a:ext>
              </a:extLst>
            </p:cNvPr>
            <p:cNvSpPr/>
            <p:nvPr/>
          </p:nvSpPr>
          <p:spPr>
            <a:xfrm>
              <a:off x="1841838" y="2533557"/>
              <a:ext cx="1088702" cy="223024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F63DF9-485B-E24F-2D53-F2FD9081D45D}"/>
                </a:ext>
              </a:extLst>
            </p:cNvPr>
            <p:cNvSpPr/>
            <p:nvPr/>
          </p:nvSpPr>
          <p:spPr>
            <a:xfrm>
              <a:off x="1841838" y="2756580"/>
              <a:ext cx="1088702" cy="62446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pic>
        <p:nvPicPr>
          <p:cNvPr id="93" name="Graphic 92" descr="Open folder with solid fill">
            <a:extLst>
              <a:ext uri="{FF2B5EF4-FFF2-40B4-BE49-F238E27FC236}">
                <a16:creationId xmlns:a16="http://schemas.microsoft.com/office/drawing/2014/main" id="{7AB6DDC9-14A9-9853-5D0A-E9E380450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5904" y="3599249"/>
            <a:ext cx="508839" cy="508839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C1FF97A1-B245-1BF6-09DC-FCB415AC5BD6}"/>
              </a:ext>
            </a:extLst>
          </p:cNvPr>
          <p:cNvGrpSpPr/>
          <p:nvPr/>
        </p:nvGrpSpPr>
        <p:grpSpPr>
          <a:xfrm>
            <a:off x="2160345" y="1961993"/>
            <a:ext cx="447925" cy="447925"/>
            <a:chOff x="5638800" y="2971800"/>
            <a:chExt cx="914400" cy="914400"/>
          </a:xfrm>
        </p:grpSpPr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5D6F2E1-D48A-0128-FCD7-2E3ECBBA84DF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95" name="Graphic 94" descr="Paper with solid fill">
              <a:extLst>
                <a:ext uri="{FF2B5EF4-FFF2-40B4-BE49-F238E27FC236}">
                  <a16:creationId xmlns:a16="http://schemas.microsoft.com/office/drawing/2014/main" id="{14C778D2-34A0-BCEA-FC33-E1EAF22683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5F548E5E-2DAF-7470-B25D-9563C9B9D91F}"/>
              </a:ext>
            </a:extLst>
          </p:cNvPr>
          <p:cNvGrpSpPr/>
          <p:nvPr/>
        </p:nvGrpSpPr>
        <p:grpSpPr>
          <a:xfrm>
            <a:off x="1218505" y="1620715"/>
            <a:ext cx="256043" cy="256043"/>
            <a:chOff x="1525597" y="2969248"/>
            <a:chExt cx="315580" cy="315580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06D9A97A-74CF-1EA6-5299-CCF834F1D15A}"/>
                </a:ext>
              </a:extLst>
            </p:cNvPr>
            <p:cNvSpPr/>
            <p:nvPr/>
          </p:nvSpPr>
          <p:spPr>
            <a:xfrm>
              <a:off x="1553694" y="2998656"/>
              <a:ext cx="259386" cy="256765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98" name="Graphic 97" descr="World with solid fill">
              <a:extLst>
                <a:ext uri="{FF2B5EF4-FFF2-40B4-BE49-F238E27FC236}">
                  <a16:creationId xmlns:a16="http://schemas.microsoft.com/office/drawing/2014/main" id="{785D1AB1-EE06-7831-4D0F-1E0EB5D3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525597" y="2969248"/>
              <a:ext cx="315580" cy="315580"/>
            </a:xfrm>
            <a:prstGeom prst="rect">
              <a:avLst/>
            </a:prstGeom>
          </p:spPr>
        </p:pic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C9FDD3AE-85D6-C440-5C2F-1C2BB93DFF66}"/>
              </a:ext>
            </a:extLst>
          </p:cNvPr>
          <p:cNvSpPr txBox="1"/>
          <p:nvPr/>
        </p:nvSpPr>
        <p:spPr>
          <a:xfrm>
            <a:off x="1727297" y="1444520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MyWebApp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6" name="Isosceles Triangle 105">
            <a:extLst>
              <a:ext uri="{FF2B5EF4-FFF2-40B4-BE49-F238E27FC236}">
                <a16:creationId xmlns:a16="http://schemas.microsoft.com/office/drawing/2014/main" id="{F1D0FF7C-29C7-D293-7479-082F4EE4AC50}"/>
              </a:ext>
            </a:extLst>
          </p:cNvPr>
          <p:cNvSpPr/>
          <p:nvPr/>
        </p:nvSpPr>
        <p:spPr>
          <a:xfrm rot="5400000">
            <a:off x="1711817" y="2084838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7C97063-8C43-98DF-3709-9199024DC4F3}"/>
              </a:ext>
            </a:extLst>
          </p:cNvPr>
          <p:cNvSpPr txBox="1"/>
          <p:nvPr/>
        </p:nvSpPr>
        <p:spPr>
          <a:xfrm>
            <a:off x="2664743" y="1981529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Home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430CA35-540F-34E1-367E-874CA2A568FE}"/>
              </a:ext>
            </a:extLst>
          </p:cNvPr>
          <p:cNvGrpSpPr/>
          <p:nvPr/>
        </p:nvGrpSpPr>
        <p:grpSpPr>
          <a:xfrm>
            <a:off x="2160345" y="2507745"/>
            <a:ext cx="447925" cy="447925"/>
            <a:chOff x="5638800" y="2971800"/>
            <a:chExt cx="914400" cy="914400"/>
          </a:xfrm>
        </p:grpSpPr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8028EEE-D4E2-A141-2855-940A2DA09DC2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11" name="Graphic 110" descr="Paper with solid fill">
              <a:extLst>
                <a:ext uri="{FF2B5EF4-FFF2-40B4-BE49-F238E27FC236}">
                  <a16:creationId xmlns:a16="http://schemas.microsoft.com/office/drawing/2014/main" id="{5DCB24C9-11C3-295F-E8FC-0E65A6608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12" name="Isosceles Triangle 111">
            <a:extLst>
              <a:ext uri="{FF2B5EF4-FFF2-40B4-BE49-F238E27FC236}">
                <a16:creationId xmlns:a16="http://schemas.microsoft.com/office/drawing/2014/main" id="{44781AA8-86B5-DEFF-02E2-6B6FE6D93199}"/>
              </a:ext>
            </a:extLst>
          </p:cNvPr>
          <p:cNvSpPr/>
          <p:nvPr/>
        </p:nvSpPr>
        <p:spPr>
          <a:xfrm rot="5400000">
            <a:off x="1711817" y="2630590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5A041D28-1541-EB19-F11F-6E6C656D7170}"/>
              </a:ext>
            </a:extLst>
          </p:cNvPr>
          <p:cNvSpPr txBox="1"/>
          <p:nvPr/>
        </p:nvSpPr>
        <p:spPr>
          <a:xfrm>
            <a:off x="2664743" y="2527281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Profile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C67BEA40-2DAB-51D9-B780-E78ADC9F2A8B}"/>
              </a:ext>
            </a:extLst>
          </p:cNvPr>
          <p:cNvGrpSpPr/>
          <p:nvPr/>
        </p:nvGrpSpPr>
        <p:grpSpPr>
          <a:xfrm>
            <a:off x="2160345" y="3053497"/>
            <a:ext cx="447925" cy="447925"/>
            <a:chOff x="5638800" y="2971800"/>
            <a:chExt cx="914400" cy="914400"/>
          </a:xfrm>
        </p:grpSpPr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6B6FF94-3DE7-71E3-9E6B-B9D7BCE09E1F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16" name="Graphic 115" descr="Paper with solid fill">
              <a:extLst>
                <a:ext uri="{FF2B5EF4-FFF2-40B4-BE49-F238E27FC236}">
                  <a16:creationId xmlns:a16="http://schemas.microsoft.com/office/drawing/2014/main" id="{958607C4-49C9-33FE-64C3-AC6F80EFE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17" name="Isosceles Triangle 116">
            <a:extLst>
              <a:ext uri="{FF2B5EF4-FFF2-40B4-BE49-F238E27FC236}">
                <a16:creationId xmlns:a16="http://schemas.microsoft.com/office/drawing/2014/main" id="{031FDE99-BB6C-3CA3-A2C9-6A7E32671BFB}"/>
              </a:ext>
            </a:extLst>
          </p:cNvPr>
          <p:cNvSpPr/>
          <p:nvPr/>
        </p:nvSpPr>
        <p:spPr>
          <a:xfrm rot="5400000">
            <a:off x="1711817" y="3176342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9EE2801-C570-1DA0-5311-2E2CE1555D43}"/>
              </a:ext>
            </a:extLst>
          </p:cNvPr>
          <p:cNvSpPr txBox="1"/>
          <p:nvPr/>
        </p:nvSpPr>
        <p:spPr>
          <a:xfrm>
            <a:off x="2664743" y="3073033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Chat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9" name="Isosceles Triangle 118">
            <a:extLst>
              <a:ext uri="{FF2B5EF4-FFF2-40B4-BE49-F238E27FC236}">
                <a16:creationId xmlns:a16="http://schemas.microsoft.com/office/drawing/2014/main" id="{2247EB16-3340-AA23-09AF-22FB8B5A354D}"/>
              </a:ext>
            </a:extLst>
          </p:cNvPr>
          <p:cNvSpPr/>
          <p:nvPr/>
        </p:nvSpPr>
        <p:spPr>
          <a:xfrm>
            <a:off x="1710491" y="3735323"/>
            <a:ext cx="199574" cy="224452"/>
          </a:xfrm>
          <a:prstGeom prst="triangle">
            <a:avLst>
              <a:gd name="adj" fmla="val 100000"/>
            </a:avLst>
          </a:prstGeom>
          <a:solidFill>
            <a:schemeClr val="tx1">
              <a:lumMod val="50000"/>
              <a:lumOff val="50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FC7D0E69-3AF4-4E1A-F4A1-EABE7F57B641}"/>
              </a:ext>
            </a:extLst>
          </p:cNvPr>
          <p:cNvSpPr txBox="1"/>
          <p:nvPr/>
        </p:nvSpPr>
        <p:spPr>
          <a:xfrm>
            <a:off x="2664743" y="3647494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Admin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1238960-A7B0-4C25-79FC-F28988BC23A4}"/>
              </a:ext>
            </a:extLst>
          </p:cNvPr>
          <p:cNvGrpSpPr/>
          <p:nvPr/>
        </p:nvGrpSpPr>
        <p:grpSpPr>
          <a:xfrm>
            <a:off x="3024777" y="4155411"/>
            <a:ext cx="447925" cy="447925"/>
            <a:chOff x="5638800" y="2971800"/>
            <a:chExt cx="914400" cy="914400"/>
          </a:xfrm>
        </p:grpSpPr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0B46ED5-C1C0-DB7E-9EF2-BB2463484C2B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23" name="Graphic 122" descr="Paper with solid fill">
              <a:extLst>
                <a:ext uri="{FF2B5EF4-FFF2-40B4-BE49-F238E27FC236}">
                  <a16:creationId xmlns:a16="http://schemas.microsoft.com/office/drawing/2014/main" id="{50025E29-99A2-8394-9C98-28C2AFDDC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24" name="Isosceles Triangle 123">
            <a:extLst>
              <a:ext uri="{FF2B5EF4-FFF2-40B4-BE49-F238E27FC236}">
                <a16:creationId xmlns:a16="http://schemas.microsoft.com/office/drawing/2014/main" id="{AA86A912-FC6D-AC0C-D1A3-8BA4CC889B03}"/>
              </a:ext>
            </a:extLst>
          </p:cNvPr>
          <p:cNvSpPr/>
          <p:nvPr/>
        </p:nvSpPr>
        <p:spPr>
          <a:xfrm rot="5400000">
            <a:off x="2576249" y="4278256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5C27575-2DAA-730D-85F8-F312111DFC92}"/>
              </a:ext>
            </a:extLst>
          </p:cNvPr>
          <p:cNvSpPr txBox="1"/>
          <p:nvPr/>
        </p:nvSpPr>
        <p:spPr>
          <a:xfrm>
            <a:off x="3529175" y="4174947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UserList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FA463BCE-E29C-D89A-E46F-240F93C50309}"/>
              </a:ext>
            </a:extLst>
          </p:cNvPr>
          <p:cNvGrpSpPr/>
          <p:nvPr/>
        </p:nvGrpSpPr>
        <p:grpSpPr>
          <a:xfrm>
            <a:off x="3024776" y="4679225"/>
            <a:ext cx="447925" cy="447925"/>
            <a:chOff x="5638800" y="2971800"/>
            <a:chExt cx="914400" cy="914400"/>
          </a:xfrm>
        </p:grpSpPr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D1C99F66-FEA8-FF1B-1209-86CCFE0D9986}"/>
                </a:ext>
              </a:extLst>
            </p:cNvPr>
            <p:cNvSpPr/>
            <p:nvPr/>
          </p:nvSpPr>
          <p:spPr>
            <a:xfrm>
              <a:off x="5820597" y="3068114"/>
              <a:ext cx="547712" cy="728735"/>
            </a:xfrm>
            <a:custGeom>
              <a:avLst/>
              <a:gdLst>
                <a:gd name="connsiteX0" fmla="*/ 0 w 547712"/>
                <a:gd name="connsiteY0" fmla="*/ 728735 h 728735"/>
                <a:gd name="connsiteX1" fmla="*/ 9283 w 547712"/>
                <a:gd name="connsiteY1" fmla="*/ 0 h 728735"/>
                <a:gd name="connsiteX2" fmla="*/ 352763 w 547712"/>
                <a:gd name="connsiteY2" fmla="*/ 0 h 728735"/>
                <a:gd name="connsiteX3" fmla="*/ 547712 w 547712"/>
                <a:gd name="connsiteY3" fmla="*/ 194948 h 728735"/>
                <a:gd name="connsiteX4" fmla="*/ 543070 w 547712"/>
                <a:gd name="connsiteY4" fmla="*/ 714810 h 728735"/>
                <a:gd name="connsiteX5" fmla="*/ 0 w 547712"/>
                <a:gd name="connsiteY5" fmla="*/ 728735 h 728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712" h="728735">
                  <a:moveTo>
                    <a:pt x="0" y="728735"/>
                  </a:moveTo>
                  <a:lnTo>
                    <a:pt x="9283" y="0"/>
                  </a:lnTo>
                  <a:lnTo>
                    <a:pt x="352763" y="0"/>
                  </a:lnTo>
                  <a:lnTo>
                    <a:pt x="547712" y="194948"/>
                  </a:lnTo>
                  <a:cubicBezTo>
                    <a:pt x="546165" y="368235"/>
                    <a:pt x="544617" y="541523"/>
                    <a:pt x="543070" y="714810"/>
                  </a:cubicBezTo>
                  <a:lnTo>
                    <a:pt x="0" y="728735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pic>
          <p:nvPicPr>
            <p:cNvPr id="128" name="Graphic 127" descr="Paper with solid fill">
              <a:extLst>
                <a:ext uri="{FF2B5EF4-FFF2-40B4-BE49-F238E27FC236}">
                  <a16:creationId xmlns:a16="http://schemas.microsoft.com/office/drawing/2014/main" id="{7BE9FC3D-EEEF-40B3-7875-4D6C09B7C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29" name="Isosceles Triangle 128">
            <a:extLst>
              <a:ext uri="{FF2B5EF4-FFF2-40B4-BE49-F238E27FC236}">
                <a16:creationId xmlns:a16="http://schemas.microsoft.com/office/drawing/2014/main" id="{F6BB0527-9E74-DCCE-5A00-6D1D22C2C786}"/>
              </a:ext>
            </a:extLst>
          </p:cNvPr>
          <p:cNvSpPr/>
          <p:nvPr/>
        </p:nvSpPr>
        <p:spPr>
          <a:xfrm rot="5400000">
            <a:off x="2576248" y="4802070"/>
            <a:ext cx="224451" cy="193492"/>
          </a:xfrm>
          <a:prstGeom prst="triangle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21736531-A715-83F4-6E44-34197727DCF9}"/>
              </a:ext>
            </a:extLst>
          </p:cNvPr>
          <p:cNvSpPr txBox="1"/>
          <p:nvPr/>
        </p:nvSpPr>
        <p:spPr>
          <a:xfrm>
            <a:off x="3529174" y="4698761"/>
            <a:ext cx="14797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 Narrow" panose="020B0004020202020204" pitchFamily="34" charset="0"/>
                <a:ea typeface="+mn-ea"/>
                <a:cs typeface="+mn-cs"/>
              </a:rPr>
              <a:t>Content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263969A3-5C7F-0589-A5F5-6418BCA5F5F5}"/>
              </a:ext>
            </a:extLst>
          </p:cNvPr>
          <p:cNvGrpSpPr/>
          <p:nvPr/>
        </p:nvGrpSpPr>
        <p:grpSpPr>
          <a:xfrm>
            <a:off x="6488093" y="1060260"/>
            <a:ext cx="4099029" cy="4413958"/>
            <a:chOff x="6488093" y="859538"/>
            <a:chExt cx="4099029" cy="4413958"/>
          </a:xfrm>
        </p:grpSpPr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5D20A403-79EC-FDC0-9019-B499D7B9AF5B}"/>
                </a:ext>
              </a:extLst>
            </p:cNvPr>
            <p:cNvSpPr/>
            <p:nvPr/>
          </p:nvSpPr>
          <p:spPr>
            <a:xfrm>
              <a:off x="6488093" y="859538"/>
              <a:ext cx="4063504" cy="4413958"/>
            </a:xfrm>
            <a:prstGeom prst="roundRect">
              <a:avLst>
                <a:gd name="adj" fmla="val 5361"/>
              </a:avLst>
            </a:prstGeom>
            <a:solidFill>
              <a:schemeClr val="bg2">
                <a:lumMod val="10000"/>
              </a:schemeClr>
            </a:solidFill>
            <a:ln>
              <a:noFill/>
            </a:ln>
            <a:effectLst>
              <a:glow rad="50800">
                <a:schemeClr val="bg1">
                  <a:alpha val="20000"/>
                </a:schemeClr>
              </a:glo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33" name="Group 132">
              <a:extLst>
                <a:ext uri="{FF2B5EF4-FFF2-40B4-BE49-F238E27FC236}">
                  <a16:creationId xmlns:a16="http://schemas.microsoft.com/office/drawing/2014/main" id="{46613D15-9E79-9E89-CC1D-7B1629BDDDCA}"/>
                </a:ext>
              </a:extLst>
            </p:cNvPr>
            <p:cNvGrpSpPr/>
            <p:nvPr/>
          </p:nvGrpSpPr>
          <p:grpSpPr>
            <a:xfrm>
              <a:off x="6875812" y="1327889"/>
              <a:ext cx="297960" cy="231945"/>
              <a:chOff x="1841838" y="2533557"/>
              <a:chExt cx="1088702" cy="847492"/>
            </a:xfrm>
          </p:grpSpPr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4DD7800-2003-5DE8-9A2E-E6BB8B56C241}"/>
                  </a:ext>
                </a:extLst>
              </p:cNvPr>
              <p:cNvSpPr/>
              <p:nvPr/>
            </p:nvSpPr>
            <p:spPr>
              <a:xfrm>
                <a:off x="1841838" y="2533557"/>
                <a:ext cx="1088702" cy="22302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A010DF7D-0CB0-C4E4-435B-DFEF5ADF9314}"/>
                  </a:ext>
                </a:extLst>
              </p:cNvPr>
              <p:cNvSpPr/>
              <p:nvPr/>
            </p:nvSpPr>
            <p:spPr>
              <a:xfrm>
                <a:off x="1841838" y="2756580"/>
                <a:ext cx="1088702" cy="62446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593AA375-5FF9-00D5-B3D4-051565BC706D}"/>
                </a:ext>
              </a:extLst>
            </p:cNvPr>
            <p:cNvGrpSpPr/>
            <p:nvPr/>
          </p:nvGrpSpPr>
          <p:grpSpPr>
            <a:xfrm>
              <a:off x="6796686" y="1413803"/>
              <a:ext cx="256043" cy="256043"/>
              <a:chOff x="1525597" y="2969248"/>
              <a:chExt cx="315580" cy="315580"/>
            </a:xfrm>
          </p:grpSpPr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21C983AB-7054-9EA4-B8F5-A245760D7B16}"/>
                  </a:ext>
                </a:extLst>
              </p:cNvPr>
              <p:cNvSpPr/>
              <p:nvPr/>
            </p:nvSpPr>
            <p:spPr>
              <a:xfrm>
                <a:off x="1553694" y="2998656"/>
                <a:ext cx="259386" cy="256765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42" name="Graphic 141" descr="World with solid fill">
                <a:extLst>
                  <a:ext uri="{FF2B5EF4-FFF2-40B4-BE49-F238E27FC236}">
                    <a16:creationId xmlns:a16="http://schemas.microsoft.com/office/drawing/2014/main" id="{4D8483E7-FC84-59B6-F595-447F07FC7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1525597" y="2969248"/>
                <a:ext cx="315580" cy="315580"/>
              </a:xfrm>
              <a:prstGeom prst="rect">
                <a:avLst/>
              </a:prstGeom>
            </p:spPr>
          </p:pic>
        </p:grpSp>
        <p:pic>
          <p:nvPicPr>
            <p:cNvPr id="136" name="Graphic 135" descr="Open folder with solid fill">
              <a:extLst>
                <a:ext uri="{FF2B5EF4-FFF2-40B4-BE49-F238E27FC236}">
                  <a16:creationId xmlns:a16="http://schemas.microsoft.com/office/drawing/2014/main" id="{FAD4BAF9-765B-2EB6-4AE0-7C7A72C84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734085" y="3392337"/>
              <a:ext cx="508839" cy="508839"/>
            </a:xfrm>
            <a:prstGeom prst="rect">
              <a:avLst/>
            </a:prstGeom>
          </p:spPr>
        </p:pic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A8FC30B2-D7B7-3B71-2D18-2A32D3AF9493}"/>
                </a:ext>
              </a:extLst>
            </p:cNvPr>
            <p:cNvGrpSpPr/>
            <p:nvPr/>
          </p:nvGrpSpPr>
          <p:grpSpPr>
            <a:xfrm>
              <a:off x="7738526" y="1755081"/>
              <a:ext cx="447925" cy="447925"/>
              <a:chOff x="5638800" y="2971800"/>
              <a:chExt cx="914400" cy="914400"/>
            </a:xfrm>
          </p:grpSpPr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9F516C6-85B8-5F25-B623-FA6A75BD591E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39" name="Graphic 138" descr="Paper with solid fill">
                <a:extLst>
                  <a:ext uri="{FF2B5EF4-FFF2-40B4-BE49-F238E27FC236}">
                    <a16:creationId xmlns:a16="http://schemas.microsoft.com/office/drawing/2014/main" id="{BDFFFE5C-A1C6-30CE-9071-5CA24C85BD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32CC554-27C8-4E18-4189-EA4602D0EA9F}"/>
                </a:ext>
              </a:extLst>
            </p:cNvPr>
            <p:cNvSpPr txBox="1"/>
            <p:nvPr/>
          </p:nvSpPr>
          <p:spPr>
            <a:xfrm>
              <a:off x="7305478" y="1237608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MyWebApp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4" name="Isosceles Triangle 143">
              <a:extLst>
                <a:ext uri="{FF2B5EF4-FFF2-40B4-BE49-F238E27FC236}">
                  <a16:creationId xmlns:a16="http://schemas.microsoft.com/office/drawing/2014/main" id="{5DDDF77D-9FF9-F679-90ED-5805C22D5BFD}"/>
                </a:ext>
              </a:extLst>
            </p:cNvPr>
            <p:cNvSpPr/>
            <p:nvPr/>
          </p:nvSpPr>
          <p:spPr>
            <a:xfrm rot="5400000">
              <a:off x="7289998" y="1877926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3708F27B-63A2-A1B8-B32C-CC6F97D480DE}"/>
                </a:ext>
              </a:extLst>
            </p:cNvPr>
            <p:cNvSpPr txBox="1"/>
            <p:nvPr/>
          </p:nvSpPr>
          <p:spPr>
            <a:xfrm>
              <a:off x="8242924" y="1774617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Home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C50FED16-6CCA-5AEF-48BC-1904E64433F8}"/>
                </a:ext>
              </a:extLst>
            </p:cNvPr>
            <p:cNvGrpSpPr/>
            <p:nvPr/>
          </p:nvGrpSpPr>
          <p:grpSpPr>
            <a:xfrm>
              <a:off x="7738526" y="2300833"/>
              <a:ext cx="447925" cy="447925"/>
              <a:chOff x="5638800" y="2971800"/>
              <a:chExt cx="914400" cy="914400"/>
            </a:xfrm>
          </p:grpSpPr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F52F05A5-E26E-FBA8-82C9-18AB5B435A5A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48" name="Graphic 147" descr="Paper with solid fill">
                <a:extLst>
                  <a:ext uri="{FF2B5EF4-FFF2-40B4-BE49-F238E27FC236}">
                    <a16:creationId xmlns:a16="http://schemas.microsoft.com/office/drawing/2014/main" id="{C189B3A6-E8C9-C680-358F-37F82B5D4E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49" name="Isosceles Triangle 148">
              <a:extLst>
                <a:ext uri="{FF2B5EF4-FFF2-40B4-BE49-F238E27FC236}">
                  <a16:creationId xmlns:a16="http://schemas.microsoft.com/office/drawing/2014/main" id="{B676A6EE-1FE4-17D0-DAF8-A052CCDF051E}"/>
                </a:ext>
              </a:extLst>
            </p:cNvPr>
            <p:cNvSpPr/>
            <p:nvPr/>
          </p:nvSpPr>
          <p:spPr>
            <a:xfrm rot="5400000">
              <a:off x="7289998" y="2423678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1843AC2B-8CA5-EDAD-15BD-E5EAC38CF251}"/>
                </a:ext>
              </a:extLst>
            </p:cNvPr>
            <p:cNvSpPr txBox="1"/>
            <p:nvPr/>
          </p:nvSpPr>
          <p:spPr>
            <a:xfrm>
              <a:off x="8242924" y="2320369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Profile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095B6EEF-0E0A-AA12-9701-777CC2675C47}"/>
                </a:ext>
              </a:extLst>
            </p:cNvPr>
            <p:cNvGrpSpPr/>
            <p:nvPr/>
          </p:nvGrpSpPr>
          <p:grpSpPr>
            <a:xfrm>
              <a:off x="7738526" y="2846585"/>
              <a:ext cx="447925" cy="447925"/>
              <a:chOff x="5638800" y="2971800"/>
              <a:chExt cx="914400" cy="914400"/>
            </a:xfrm>
          </p:grpSpPr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4223200-C9F8-F1DC-8C02-8300D6F015F0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53" name="Graphic 152" descr="Paper with solid fill">
                <a:extLst>
                  <a:ext uri="{FF2B5EF4-FFF2-40B4-BE49-F238E27FC236}">
                    <a16:creationId xmlns:a16="http://schemas.microsoft.com/office/drawing/2014/main" id="{6F36EAA5-DC13-8F1E-2C02-3A91BC29F1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4CE5C3EB-CE5A-172A-C144-4F5B384158BE}"/>
                </a:ext>
              </a:extLst>
            </p:cNvPr>
            <p:cNvSpPr/>
            <p:nvPr/>
          </p:nvSpPr>
          <p:spPr>
            <a:xfrm rot="5400000">
              <a:off x="7289998" y="2969430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EF29439C-54E1-3E37-8A08-5164E0EDD762}"/>
                </a:ext>
              </a:extLst>
            </p:cNvPr>
            <p:cNvSpPr txBox="1"/>
            <p:nvPr/>
          </p:nvSpPr>
          <p:spPr>
            <a:xfrm>
              <a:off x="8242924" y="2866121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Chat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6" name="Isosceles Triangle 155">
              <a:extLst>
                <a:ext uri="{FF2B5EF4-FFF2-40B4-BE49-F238E27FC236}">
                  <a16:creationId xmlns:a16="http://schemas.microsoft.com/office/drawing/2014/main" id="{4DF44769-EA46-6DF3-919E-2AA342BF297F}"/>
                </a:ext>
              </a:extLst>
            </p:cNvPr>
            <p:cNvSpPr/>
            <p:nvPr/>
          </p:nvSpPr>
          <p:spPr>
            <a:xfrm>
              <a:off x="7288672" y="3528411"/>
              <a:ext cx="199574" cy="224452"/>
            </a:xfrm>
            <a:prstGeom prst="triangle">
              <a:avLst>
                <a:gd name="adj" fmla="val 100000"/>
              </a:avLst>
            </a:prstGeom>
            <a:solidFill>
              <a:schemeClr val="tx1">
                <a:lumMod val="50000"/>
                <a:lumOff val="5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294C0554-3AD9-5046-DB7E-4894FA3DD135}"/>
                </a:ext>
              </a:extLst>
            </p:cNvPr>
            <p:cNvSpPr txBox="1"/>
            <p:nvPr/>
          </p:nvSpPr>
          <p:spPr>
            <a:xfrm>
              <a:off x="8242924" y="3440582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Admin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AAB3D544-B304-418E-400C-D5E43F15AAE6}"/>
                </a:ext>
              </a:extLst>
            </p:cNvPr>
            <p:cNvGrpSpPr/>
            <p:nvPr/>
          </p:nvGrpSpPr>
          <p:grpSpPr>
            <a:xfrm>
              <a:off x="8602958" y="3948499"/>
              <a:ext cx="447925" cy="447925"/>
              <a:chOff x="5638800" y="2971800"/>
              <a:chExt cx="914400" cy="914400"/>
            </a:xfrm>
          </p:grpSpPr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8613C69D-9861-C8ED-E113-948E7FA00B2B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60" name="Graphic 159" descr="Paper with solid fill">
                <a:extLst>
                  <a:ext uri="{FF2B5EF4-FFF2-40B4-BE49-F238E27FC236}">
                    <a16:creationId xmlns:a16="http://schemas.microsoft.com/office/drawing/2014/main" id="{48F3947E-F45D-689C-5E30-7987C29A6A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61" name="Isosceles Triangle 160">
              <a:extLst>
                <a:ext uri="{FF2B5EF4-FFF2-40B4-BE49-F238E27FC236}">
                  <a16:creationId xmlns:a16="http://schemas.microsoft.com/office/drawing/2014/main" id="{669524CC-89CD-DF29-60E2-E1349B8D762F}"/>
                </a:ext>
              </a:extLst>
            </p:cNvPr>
            <p:cNvSpPr/>
            <p:nvPr/>
          </p:nvSpPr>
          <p:spPr>
            <a:xfrm rot="5400000">
              <a:off x="8154430" y="4071344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3576EC75-7FB1-D803-E269-7F1185FDE440}"/>
                </a:ext>
              </a:extLst>
            </p:cNvPr>
            <p:cNvSpPr txBox="1"/>
            <p:nvPr/>
          </p:nvSpPr>
          <p:spPr>
            <a:xfrm>
              <a:off x="9107356" y="3968035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UserList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D1EE559F-B11F-FB95-5C44-B94395C7E2FC}"/>
                </a:ext>
              </a:extLst>
            </p:cNvPr>
            <p:cNvGrpSpPr/>
            <p:nvPr/>
          </p:nvGrpSpPr>
          <p:grpSpPr>
            <a:xfrm>
              <a:off x="8602957" y="4472313"/>
              <a:ext cx="447925" cy="447925"/>
              <a:chOff x="5638800" y="2971800"/>
              <a:chExt cx="914400" cy="914400"/>
            </a:xfrm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5C8C8D63-9047-3943-4538-0AFFBBC13242}"/>
                  </a:ext>
                </a:extLst>
              </p:cNvPr>
              <p:cNvSpPr/>
              <p:nvPr/>
            </p:nvSpPr>
            <p:spPr>
              <a:xfrm>
                <a:off x="5820597" y="3068114"/>
                <a:ext cx="547712" cy="728735"/>
              </a:xfrm>
              <a:custGeom>
                <a:avLst/>
                <a:gdLst>
                  <a:gd name="connsiteX0" fmla="*/ 0 w 547712"/>
                  <a:gd name="connsiteY0" fmla="*/ 728735 h 728735"/>
                  <a:gd name="connsiteX1" fmla="*/ 9283 w 547712"/>
                  <a:gd name="connsiteY1" fmla="*/ 0 h 728735"/>
                  <a:gd name="connsiteX2" fmla="*/ 352763 w 547712"/>
                  <a:gd name="connsiteY2" fmla="*/ 0 h 728735"/>
                  <a:gd name="connsiteX3" fmla="*/ 547712 w 547712"/>
                  <a:gd name="connsiteY3" fmla="*/ 194948 h 728735"/>
                  <a:gd name="connsiteX4" fmla="*/ 543070 w 547712"/>
                  <a:gd name="connsiteY4" fmla="*/ 714810 h 728735"/>
                  <a:gd name="connsiteX5" fmla="*/ 0 w 547712"/>
                  <a:gd name="connsiteY5" fmla="*/ 728735 h 7287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47712" h="728735">
                    <a:moveTo>
                      <a:pt x="0" y="728735"/>
                    </a:moveTo>
                    <a:lnTo>
                      <a:pt x="9283" y="0"/>
                    </a:lnTo>
                    <a:lnTo>
                      <a:pt x="352763" y="0"/>
                    </a:lnTo>
                    <a:lnTo>
                      <a:pt x="547712" y="194948"/>
                    </a:lnTo>
                    <a:cubicBezTo>
                      <a:pt x="546165" y="368235"/>
                      <a:pt x="544617" y="541523"/>
                      <a:pt x="543070" y="714810"/>
                    </a:cubicBezTo>
                    <a:lnTo>
                      <a:pt x="0" y="728735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pic>
            <p:nvPicPr>
              <p:cNvPr id="165" name="Graphic 164" descr="Paper with solid fill">
                <a:extLst>
                  <a:ext uri="{FF2B5EF4-FFF2-40B4-BE49-F238E27FC236}">
                    <a16:creationId xmlns:a16="http://schemas.microsoft.com/office/drawing/2014/main" id="{C9384D9F-5CA4-C3F7-B79C-4D3FA6D57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638800" y="297180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55FCC46D-8754-0831-D5DF-2761AE0D5975}"/>
                </a:ext>
              </a:extLst>
            </p:cNvPr>
            <p:cNvSpPr/>
            <p:nvPr/>
          </p:nvSpPr>
          <p:spPr>
            <a:xfrm rot="5400000">
              <a:off x="8154429" y="4595158"/>
              <a:ext cx="224451" cy="193492"/>
            </a:xfrm>
            <a:prstGeom prst="triangle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6942AACA-AA89-AC5B-36E5-87886FDC0900}"/>
                </a:ext>
              </a:extLst>
            </p:cNvPr>
            <p:cNvSpPr txBox="1"/>
            <p:nvPr/>
          </p:nvSpPr>
          <p:spPr>
            <a:xfrm>
              <a:off x="9107355" y="4491849"/>
              <a:ext cx="147976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Content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06F7AF3-2CEE-047A-A4BB-BC75B35F1185}"/>
              </a:ext>
            </a:extLst>
          </p:cNvPr>
          <p:cNvGrpSpPr/>
          <p:nvPr/>
        </p:nvGrpSpPr>
        <p:grpSpPr>
          <a:xfrm>
            <a:off x="769034" y="913485"/>
            <a:ext cx="4340425" cy="4750120"/>
            <a:chOff x="769034" y="712763"/>
            <a:chExt cx="4340425" cy="4750120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64FACC54-C926-BC0F-44B5-6164915FFDB3}"/>
                </a:ext>
              </a:extLst>
            </p:cNvPr>
            <p:cNvSpPr/>
            <p:nvPr/>
          </p:nvSpPr>
          <p:spPr>
            <a:xfrm>
              <a:off x="769034" y="712763"/>
              <a:ext cx="4340425" cy="4750120"/>
            </a:xfrm>
            <a:prstGeom prst="rect">
              <a:avLst/>
            </a:prstGeom>
            <a:solidFill>
              <a:srgbClr val="92D050">
                <a:alpha val="26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2EEB129-5394-0387-33FA-EAD20329BF13}"/>
                </a:ext>
              </a:extLst>
            </p:cNvPr>
            <p:cNvSpPr txBox="1"/>
            <p:nvPr/>
          </p:nvSpPr>
          <p:spPr>
            <a:xfrm>
              <a:off x="3135425" y="862130"/>
              <a:ext cx="182720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Server /</a:t>
              </a:r>
            </a:p>
            <a:p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WebAssembly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3A05368C-F4DE-34A5-DE49-D7158197FF83}"/>
              </a:ext>
            </a:extLst>
          </p:cNvPr>
          <p:cNvGrpSpPr/>
          <p:nvPr/>
        </p:nvGrpSpPr>
        <p:grpSpPr>
          <a:xfrm>
            <a:off x="6313139" y="919583"/>
            <a:ext cx="5176729" cy="4750120"/>
            <a:chOff x="6344074" y="718861"/>
            <a:chExt cx="5176729" cy="4750120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1920FFC6-4F26-C446-443B-C2494D472D10}"/>
                </a:ext>
              </a:extLst>
            </p:cNvPr>
            <p:cNvSpPr/>
            <p:nvPr/>
          </p:nvSpPr>
          <p:spPr>
            <a:xfrm>
              <a:off x="6344074" y="718861"/>
              <a:ext cx="5020961" cy="4750120"/>
            </a:xfrm>
            <a:prstGeom prst="rect">
              <a:avLst/>
            </a:prstGeom>
            <a:solidFill>
              <a:schemeClr val="bg1">
                <a:lumMod val="95000"/>
                <a:alpha val="17000"/>
              </a:schemeClr>
            </a:solidFill>
            <a:ln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F6B9968-0DA0-5D56-0320-F3B8ADF44259}"/>
                </a:ext>
              </a:extLst>
            </p:cNvPr>
            <p:cNvSpPr txBox="1"/>
            <p:nvPr/>
          </p:nvSpPr>
          <p:spPr>
            <a:xfrm>
              <a:off x="10415336" y="769285"/>
              <a:ext cx="110546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F9ED5">
                      <a:lumMod val="40000"/>
                      <a:lumOff val="60000"/>
                    </a:srgbClr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Static SSR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F9ED5">
                    <a:lumMod val="40000"/>
                    <a:lumOff val="60000"/>
                  </a:srgbClr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9CF058B-CF5C-C766-C3BF-50C796B0B656}"/>
              </a:ext>
            </a:extLst>
          </p:cNvPr>
          <p:cNvGrpSpPr/>
          <p:nvPr/>
        </p:nvGrpSpPr>
        <p:grpSpPr>
          <a:xfrm>
            <a:off x="7659662" y="3007479"/>
            <a:ext cx="3210571" cy="525723"/>
            <a:chOff x="7690597" y="2806757"/>
            <a:chExt cx="3210571" cy="525723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64C4D38D-31D3-CCCA-6B16-BC73DE2A4DD1}"/>
                </a:ext>
              </a:extLst>
            </p:cNvPr>
            <p:cNvSpPr/>
            <p:nvPr/>
          </p:nvSpPr>
          <p:spPr>
            <a:xfrm>
              <a:off x="7690597" y="2806757"/>
              <a:ext cx="1360286" cy="525723"/>
            </a:xfrm>
            <a:prstGeom prst="rect">
              <a:avLst/>
            </a:prstGeom>
            <a:solidFill>
              <a:srgbClr val="92D050">
                <a:alpha val="26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31F8515D-FAD6-1947-BD4E-024218E8DD51}"/>
                </a:ext>
              </a:extLst>
            </p:cNvPr>
            <p:cNvSpPr txBox="1"/>
            <p:nvPr/>
          </p:nvSpPr>
          <p:spPr>
            <a:xfrm>
              <a:off x="9139937" y="2877119"/>
              <a:ext cx="1761231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WebAssembly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17D31FDB-4246-EB38-1785-162F2E2C0F41}"/>
              </a:ext>
            </a:extLst>
          </p:cNvPr>
          <p:cNvGrpSpPr/>
          <p:nvPr/>
        </p:nvGrpSpPr>
        <p:grpSpPr>
          <a:xfrm>
            <a:off x="7659662" y="3575978"/>
            <a:ext cx="3610708" cy="1696320"/>
            <a:chOff x="7690597" y="3375256"/>
            <a:chExt cx="3610708" cy="169632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BD9E5BBB-8C93-1778-FC4E-4D7574238449}"/>
                </a:ext>
              </a:extLst>
            </p:cNvPr>
            <p:cNvSpPr/>
            <p:nvPr/>
          </p:nvSpPr>
          <p:spPr>
            <a:xfrm>
              <a:off x="7690597" y="3375256"/>
              <a:ext cx="2651807" cy="1696320"/>
            </a:xfrm>
            <a:prstGeom prst="rect">
              <a:avLst/>
            </a:prstGeom>
            <a:solidFill>
              <a:srgbClr val="92D050">
                <a:alpha val="26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80" name="TextBox 179">
              <a:extLst>
                <a:ext uri="{FF2B5EF4-FFF2-40B4-BE49-F238E27FC236}">
                  <a16:creationId xmlns:a16="http://schemas.microsoft.com/office/drawing/2014/main" id="{9DF91449-D7B8-92F3-C287-1EB28C5CD808}"/>
                </a:ext>
              </a:extLst>
            </p:cNvPr>
            <p:cNvSpPr txBox="1"/>
            <p:nvPr/>
          </p:nvSpPr>
          <p:spPr>
            <a:xfrm>
              <a:off x="10387530" y="3971360"/>
              <a:ext cx="91377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ptos Narrow" panose="020B0004020202020204" pitchFamily="34" charset="0"/>
                  <a:ea typeface="+mn-ea"/>
                  <a:cs typeface="+mn-cs"/>
                </a:rPr>
                <a:t>Server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81" name="TextBox 180">
            <a:extLst>
              <a:ext uri="{FF2B5EF4-FFF2-40B4-BE49-F238E27FC236}">
                <a16:creationId xmlns:a16="http://schemas.microsoft.com/office/drawing/2014/main" id="{FCA5B99E-BA11-F864-A207-56BD7FB9EAC8}"/>
              </a:ext>
            </a:extLst>
          </p:cNvPr>
          <p:cNvSpPr txBox="1"/>
          <p:nvPr/>
        </p:nvSpPr>
        <p:spPr>
          <a:xfrm>
            <a:off x="769034" y="5823204"/>
            <a:ext cx="43404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Global interactivity</a:t>
            </a: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722E5DE-99C5-EFB7-CE11-8C732B33D839}"/>
              </a:ext>
            </a:extLst>
          </p:cNvPr>
          <p:cNvSpPr txBox="1"/>
          <p:nvPr/>
        </p:nvSpPr>
        <p:spPr>
          <a:xfrm>
            <a:off x="5856620" y="5818341"/>
            <a:ext cx="597049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page/component interactivity</a:t>
            </a:r>
            <a:endParaRPr kumimoji="0" lang="en-GB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6CA7377B-505B-24BB-A89B-20853E6ED9E8}"/>
              </a:ext>
            </a:extLst>
          </p:cNvPr>
          <p:cNvSpPr txBox="1"/>
          <p:nvPr/>
        </p:nvSpPr>
        <p:spPr>
          <a:xfrm>
            <a:off x="769033" y="425164"/>
            <a:ext cx="4340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3-8+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80E931A0-5678-21D2-637F-94A4FFFC9E77}"/>
              </a:ext>
            </a:extLst>
          </p:cNvPr>
          <p:cNvSpPr txBox="1"/>
          <p:nvPr/>
        </p:nvSpPr>
        <p:spPr>
          <a:xfrm>
            <a:off x="6313140" y="425997"/>
            <a:ext cx="5020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8+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E309071-ACD1-BBCE-BC8C-D5364031D96C}"/>
              </a:ext>
            </a:extLst>
          </p:cNvPr>
          <p:cNvSpPr/>
          <p:nvPr/>
        </p:nvSpPr>
        <p:spPr>
          <a:xfrm rot="19366295">
            <a:off x="5614765" y="5508046"/>
            <a:ext cx="1151979" cy="3111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endParaRPr kumimoji="0" lang="en-GB" sz="16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446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1" y="378000"/>
            <a:ext cx="11176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Static Server Rendering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19266D-CC02-0C86-F2E0-BD2A0FC6588D}"/>
              </a:ext>
            </a:extLst>
          </p:cNvPr>
          <p:cNvGrpSpPr/>
          <p:nvPr/>
        </p:nvGrpSpPr>
        <p:grpSpPr>
          <a:xfrm>
            <a:off x="1080000" y="2154758"/>
            <a:ext cx="5376276" cy="584775"/>
            <a:chOff x="2528400" y="1431142"/>
            <a:chExt cx="5376276" cy="584775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5C5F27-3EF5-0DF0-016D-864FF335558C}"/>
                </a:ext>
              </a:extLst>
            </p:cNvPr>
            <p:cNvSpPr/>
            <p:nvPr/>
          </p:nvSpPr>
          <p:spPr>
            <a:xfrm>
              <a:off x="2528400" y="143529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D8F55-3767-1545-705E-8767ECF9D7CE}"/>
                </a:ext>
              </a:extLst>
            </p:cNvPr>
            <p:cNvSpPr txBox="1"/>
            <p:nvPr/>
          </p:nvSpPr>
          <p:spPr>
            <a:xfrm>
              <a:off x="3294118" y="1431142"/>
              <a:ext cx="461055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Presenting information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7DEBEA-45F1-5DB8-D5B4-7026631A215D}"/>
              </a:ext>
            </a:extLst>
          </p:cNvPr>
          <p:cNvGrpSpPr/>
          <p:nvPr/>
        </p:nvGrpSpPr>
        <p:grpSpPr>
          <a:xfrm>
            <a:off x="1080000" y="3014076"/>
            <a:ext cx="4218907" cy="584775"/>
            <a:chOff x="2528400" y="2180331"/>
            <a:chExt cx="4218907" cy="584775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3ED40C-D9E6-8DA8-13A3-589BE1C84B8A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35774-BA9B-F667-7797-C98E5B125474}"/>
                </a:ext>
              </a:extLst>
            </p:cNvPr>
            <p:cNvSpPr txBox="1"/>
            <p:nvPr/>
          </p:nvSpPr>
          <p:spPr>
            <a:xfrm>
              <a:off x="3294118" y="2180331"/>
              <a:ext cx="34531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Navigation (links)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3E5E30E-B2DA-E102-6815-C7E76514D66E}"/>
              </a:ext>
            </a:extLst>
          </p:cNvPr>
          <p:cNvGrpSpPr/>
          <p:nvPr/>
        </p:nvGrpSpPr>
        <p:grpSpPr>
          <a:xfrm>
            <a:off x="1080000" y="3873394"/>
            <a:ext cx="2155842" cy="586711"/>
            <a:chOff x="2528400" y="2927584"/>
            <a:chExt cx="2155842" cy="586711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7EB9669C-67FE-FFDC-2ED0-5ED3849171E8}"/>
                </a:ext>
              </a:extLst>
            </p:cNvPr>
            <p:cNvSpPr/>
            <p:nvPr/>
          </p:nvSpPr>
          <p:spPr>
            <a:xfrm>
              <a:off x="2528400" y="292758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F1C3FD0-7B6F-5CF1-83E5-237C60BB76F9}"/>
                </a:ext>
              </a:extLst>
            </p:cNvPr>
            <p:cNvSpPr txBox="1"/>
            <p:nvPr/>
          </p:nvSpPr>
          <p:spPr>
            <a:xfrm>
              <a:off x="3294118" y="2929520"/>
              <a:ext cx="139012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Forms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833663E-1E4D-F059-3A93-203BDABA701A}"/>
              </a:ext>
            </a:extLst>
          </p:cNvPr>
          <p:cNvGrpSpPr/>
          <p:nvPr/>
        </p:nvGrpSpPr>
        <p:grpSpPr>
          <a:xfrm>
            <a:off x="1080000" y="4734648"/>
            <a:ext cx="8035657" cy="589755"/>
            <a:chOff x="2528400" y="3673729"/>
            <a:chExt cx="8035657" cy="589755"/>
          </a:xfrm>
        </p:grpSpPr>
        <p:pic>
          <p:nvPicPr>
            <p:cNvPr id="17" name="Graphic 16" descr="Badge Cross with solid fill">
              <a:extLst>
                <a:ext uri="{FF2B5EF4-FFF2-40B4-BE49-F238E27FC236}">
                  <a16:creationId xmlns:a16="http://schemas.microsoft.com/office/drawing/2014/main" id="{B9A8B2FF-50AF-4E13-BEB3-FCA20EB02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451" t="9228" r="10264" b="9671"/>
            <a:stretch/>
          </p:blipFill>
          <p:spPr>
            <a:xfrm>
              <a:off x="2528400" y="3673729"/>
              <a:ext cx="570384" cy="5815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30503D-728C-E3A3-32A5-91FB1987E610}"/>
                </a:ext>
              </a:extLst>
            </p:cNvPr>
            <p:cNvSpPr txBox="1"/>
            <p:nvPr/>
          </p:nvSpPr>
          <p:spPr>
            <a:xfrm>
              <a:off x="3294118" y="3678709"/>
              <a:ext cx="726993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Rich interactivity (all event handlers)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3612F06B-32F1-B920-DA1F-98CC85D10291}"/>
              </a:ext>
            </a:extLst>
          </p:cNvPr>
          <p:cNvGrpSpPr/>
          <p:nvPr/>
        </p:nvGrpSpPr>
        <p:grpSpPr>
          <a:xfrm>
            <a:off x="1080000" y="1295440"/>
            <a:ext cx="2042029" cy="584775"/>
            <a:chOff x="2528400" y="681953"/>
            <a:chExt cx="2042029" cy="584775"/>
          </a:xfrm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1500967-52B3-DDC2-EDA8-E6326D4B1B2B}"/>
                </a:ext>
              </a:extLst>
            </p:cNvPr>
            <p:cNvSpPr/>
            <p:nvPr/>
          </p:nvSpPr>
          <p:spPr>
            <a:xfrm>
              <a:off x="2528400" y="68914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405B2F16-3A91-5BEE-84E5-D1ED8F4B7272}"/>
                </a:ext>
              </a:extLst>
            </p:cNvPr>
            <p:cNvSpPr txBox="1"/>
            <p:nvPr/>
          </p:nvSpPr>
          <p:spPr>
            <a:xfrm>
              <a:off x="3294118" y="681953"/>
              <a:ext cx="127631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Scale 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B15D913-4DD9-3BDB-1135-71385BE906D4}"/>
              </a:ext>
            </a:extLst>
          </p:cNvPr>
          <p:cNvGrpSpPr/>
          <p:nvPr/>
        </p:nvGrpSpPr>
        <p:grpSpPr>
          <a:xfrm>
            <a:off x="1080000" y="5598947"/>
            <a:ext cx="4419282" cy="584775"/>
            <a:chOff x="2528400" y="4985460"/>
            <a:chExt cx="4419282" cy="584775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EC70B92-30F3-3D38-DDCE-750F9FA7887A}"/>
                </a:ext>
              </a:extLst>
            </p:cNvPr>
            <p:cNvSpPr txBox="1"/>
            <p:nvPr/>
          </p:nvSpPr>
          <p:spPr>
            <a:xfrm>
              <a:off x="3294118" y="4985460"/>
              <a:ext cx="36535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Real-time updates</a:t>
              </a:r>
              <a:endPara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pic>
          <p:nvPicPr>
            <p:cNvPr id="53" name="Graphic 52" descr="Badge Cross with solid fill">
              <a:extLst>
                <a:ext uri="{FF2B5EF4-FFF2-40B4-BE49-F238E27FC236}">
                  <a16:creationId xmlns:a16="http://schemas.microsoft.com/office/drawing/2014/main" id="{E995123C-5756-1CF6-FFF9-9D2DA52452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451" t="9228" r="10264" b="9671"/>
            <a:stretch/>
          </p:blipFill>
          <p:spPr>
            <a:xfrm>
              <a:off x="2528400" y="4988643"/>
              <a:ext cx="570384" cy="581592"/>
            </a:xfrm>
            <a:prstGeom prst="rect">
              <a:avLst/>
            </a:prstGeom>
          </p:spPr>
        </p:pic>
      </p:grpSp>
      <p:grpSp>
        <p:nvGrpSpPr>
          <p:cNvPr id="1028" name="Group 1027">
            <a:extLst>
              <a:ext uri="{FF2B5EF4-FFF2-40B4-BE49-F238E27FC236}">
                <a16:creationId xmlns:a16="http://schemas.microsoft.com/office/drawing/2014/main" id="{474D0890-20F4-F03F-BB27-C32EF0D21F4E}"/>
              </a:ext>
            </a:extLst>
          </p:cNvPr>
          <p:cNvGrpSpPr/>
          <p:nvPr/>
        </p:nvGrpSpPr>
        <p:grpSpPr>
          <a:xfrm>
            <a:off x="9358459" y="4642758"/>
            <a:ext cx="2263806" cy="1346964"/>
            <a:chOff x="10000414" y="4313388"/>
            <a:chExt cx="2263806" cy="1346964"/>
          </a:xfrm>
        </p:grpSpPr>
        <p:sp>
          <p:nvSpPr>
            <p:cNvPr id="1024" name="Right Brace 1023">
              <a:extLst>
                <a:ext uri="{FF2B5EF4-FFF2-40B4-BE49-F238E27FC236}">
                  <a16:creationId xmlns:a16="http://schemas.microsoft.com/office/drawing/2014/main" id="{8989897B-5A91-10E1-1EAA-30AF006AFED9}"/>
                </a:ext>
              </a:extLst>
            </p:cNvPr>
            <p:cNvSpPr/>
            <p:nvPr/>
          </p:nvSpPr>
          <p:spPr>
            <a:xfrm>
              <a:off x="10000414" y="4313388"/>
              <a:ext cx="258663" cy="1346964"/>
            </a:xfrm>
            <a:prstGeom prst="rightBrace">
              <a:avLst>
                <a:gd name="adj1" fmla="val 31905"/>
                <a:gd name="adj2" fmla="val 49324"/>
              </a:avLst>
            </a:prstGeom>
            <a:ln w="28575">
              <a:solidFill>
                <a:srgbClr val="741CD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EA7A36C8-02B4-FBEA-741D-AF07226D0CC6}"/>
                </a:ext>
              </a:extLst>
            </p:cNvPr>
            <p:cNvSpPr txBox="1"/>
            <p:nvPr/>
          </p:nvSpPr>
          <p:spPr>
            <a:xfrm>
              <a:off x="10369626" y="4520746"/>
              <a:ext cx="1894594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1CD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 interactive</a:t>
              </a:r>
              <a:b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1CD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1CD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Server or</a:t>
              </a:r>
            </a:p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741CD1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WebAssembly</a:t>
              </a: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741CD1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735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445572" y="378836"/>
            <a:ext cx="45367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4000">
                <a:solidFill>
                  <a:schemeClr val="bg1"/>
                </a:solidFill>
                <a:latin typeface="Space Grotesk Medium" pitchFamily="2" charset="0"/>
                <a:cs typeface="Space Grotesk Medium" pitchFamily="2" charset="0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pace Grotesk Medium" pitchFamily="2" charset="0"/>
                <a:ea typeface="+mn-ea"/>
                <a:cs typeface="Space Grotesk Medium" pitchFamily="2" charset="0"/>
              </a:rPr>
              <a:t>Streaming SSR</a:t>
            </a:r>
            <a:endParaRPr kumimoji="0" lang="en-GB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pace Grotesk Medium" pitchFamily="2" charset="0"/>
              <a:ea typeface="+mn-ea"/>
              <a:cs typeface="Space Grotesk Medium" pitchFamily="2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119266D-CC02-0C86-F2E0-BD2A0FC6588D}"/>
              </a:ext>
            </a:extLst>
          </p:cNvPr>
          <p:cNvGrpSpPr/>
          <p:nvPr/>
        </p:nvGrpSpPr>
        <p:grpSpPr>
          <a:xfrm>
            <a:off x="1080000" y="2766585"/>
            <a:ext cx="5640771" cy="570384"/>
            <a:chOff x="2528400" y="1435294"/>
            <a:chExt cx="5640771" cy="570384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E5C5F27-3EF5-0DF0-016D-864FF335558C}"/>
                </a:ext>
              </a:extLst>
            </p:cNvPr>
            <p:cNvSpPr/>
            <p:nvPr/>
          </p:nvSpPr>
          <p:spPr>
            <a:xfrm>
              <a:off x="2528400" y="1435294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ED8F55-3767-1545-705E-8767ECF9D7CE}"/>
                </a:ext>
              </a:extLst>
            </p:cNvPr>
            <p:cNvSpPr txBox="1"/>
            <p:nvPr/>
          </p:nvSpPr>
          <p:spPr>
            <a:xfrm>
              <a:off x="3294118" y="1458876"/>
              <a:ext cx="4875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Fast initial UI render/update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67DEBEA-45F1-5DB8-D5B4-7026631A215D}"/>
              </a:ext>
            </a:extLst>
          </p:cNvPr>
          <p:cNvGrpSpPr/>
          <p:nvPr/>
        </p:nvGrpSpPr>
        <p:grpSpPr>
          <a:xfrm>
            <a:off x="1080000" y="3622859"/>
            <a:ext cx="7681394" cy="570384"/>
            <a:chOff x="2528400" y="2181439"/>
            <a:chExt cx="7681394" cy="57038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3ED40C-D9E6-8DA8-13A3-589BE1C84B8A}"/>
                </a:ext>
              </a:extLst>
            </p:cNvPr>
            <p:cNvSpPr/>
            <p:nvPr/>
          </p:nvSpPr>
          <p:spPr>
            <a:xfrm>
              <a:off x="2528400" y="2181439"/>
              <a:ext cx="570384" cy="570384"/>
            </a:xfrm>
            <a:custGeom>
              <a:avLst/>
              <a:gdLst>
                <a:gd name="connsiteX0" fmla="*/ 180975 w 361950"/>
                <a:gd name="connsiteY0" fmla="*/ 0 h 361950"/>
                <a:gd name="connsiteX1" fmla="*/ 0 w 361950"/>
                <a:gd name="connsiteY1" fmla="*/ 180975 h 361950"/>
                <a:gd name="connsiteX2" fmla="*/ 180975 w 361950"/>
                <a:gd name="connsiteY2" fmla="*/ 361950 h 361950"/>
                <a:gd name="connsiteX3" fmla="*/ 361950 w 361950"/>
                <a:gd name="connsiteY3" fmla="*/ 180975 h 361950"/>
                <a:gd name="connsiteX4" fmla="*/ 181127 w 361950"/>
                <a:gd name="connsiteY4" fmla="*/ 0 h 361950"/>
                <a:gd name="connsiteX5" fmla="*/ 180975 w 361950"/>
                <a:gd name="connsiteY5" fmla="*/ 0 h 361950"/>
                <a:gd name="connsiteX6" fmla="*/ 224790 w 361950"/>
                <a:gd name="connsiteY6" fmla="*/ 189614 h 361950"/>
                <a:gd name="connsiteX7" fmla="*/ 145209 w 361950"/>
                <a:gd name="connsiteY7" fmla="*/ 269281 h 361950"/>
                <a:gd name="connsiteX8" fmla="*/ 77019 w 361950"/>
                <a:gd name="connsiteY8" fmla="*/ 201082 h 361950"/>
                <a:gd name="connsiteX9" fmla="*/ 99803 w 361950"/>
                <a:gd name="connsiteY9" fmla="*/ 178298 h 361950"/>
                <a:gd name="connsiteX10" fmla="*/ 145209 w 361950"/>
                <a:gd name="connsiteY10" fmla="*/ 223714 h 361950"/>
                <a:gd name="connsiteX11" fmla="*/ 210931 w 361950"/>
                <a:gd name="connsiteY11" fmla="*/ 157105 h 361950"/>
                <a:gd name="connsiteX12" fmla="*/ 267348 w 361950"/>
                <a:gd name="connsiteY12" fmla="*/ 101394 h 361950"/>
                <a:gd name="connsiteX13" fmla="*/ 269405 w 361950"/>
                <a:gd name="connsiteY13" fmla="*/ 99489 h 361950"/>
                <a:gd name="connsiteX14" fmla="*/ 271310 w 361950"/>
                <a:gd name="connsiteY14" fmla="*/ 97431 h 361950"/>
                <a:gd name="connsiteX15" fmla="*/ 294418 w 361950"/>
                <a:gd name="connsiteY15" fmla="*/ 120215 h 361950"/>
                <a:gd name="connsiteX16" fmla="*/ 224790 w 361950"/>
                <a:gd name="connsiteY16" fmla="*/ 189614 h 361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1950" h="361950">
                  <a:moveTo>
                    <a:pt x="180975" y="0"/>
                  </a:moveTo>
                  <a:cubicBezTo>
                    <a:pt x="81025" y="0"/>
                    <a:pt x="0" y="81025"/>
                    <a:pt x="0" y="180975"/>
                  </a:cubicBezTo>
                  <a:cubicBezTo>
                    <a:pt x="0" y="280925"/>
                    <a:pt x="81025" y="361950"/>
                    <a:pt x="180975" y="361950"/>
                  </a:cubicBezTo>
                  <a:cubicBezTo>
                    <a:pt x="280925" y="361950"/>
                    <a:pt x="361950" y="280925"/>
                    <a:pt x="361950" y="180975"/>
                  </a:cubicBezTo>
                  <a:cubicBezTo>
                    <a:pt x="361992" y="81067"/>
                    <a:pt x="281035" y="42"/>
                    <a:pt x="181127" y="0"/>
                  </a:cubicBezTo>
                  <a:cubicBezTo>
                    <a:pt x="181077" y="0"/>
                    <a:pt x="181025" y="0"/>
                    <a:pt x="180975" y="0"/>
                  </a:cubicBezTo>
                  <a:close/>
                  <a:moveTo>
                    <a:pt x="224790" y="189614"/>
                  </a:moveTo>
                  <a:cubicBezTo>
                    <a:pt x="198425" y="215935"/>
                    <a:pt x="171898" y="242490"/>
                    <a:pt x="145209" y="269281"/>
                  </a:cubicBezTo>
                  <a:cubicBezTo>
                    <a:pt x="122527" y="246497"/>
                    <a:pt x="99796" y="223764"/>
                    <a:pt x="77019" y="201082"/>
                  </a:cubicBezTo>
                  <a:lnTo>
                    <a:pt x="99803" y="178298"/>
                  </a:lnTo>
                  <a:lnTo>
                    <a:pt x="145209" y="223714"/>
                  </a:lnTo>
                  <a:cubicBezTo>
                    <a:pt x="167249" y="201349"/>
                    <a:pt x="189157" y="179146"/>
                    <a:pt x="210931" y="157105"/>
                  </a:cubicBezTo>
                  <a:cubicBezTo>
                    <a:pt x="232705" y="135055"/>
                    <a:pt x="244773" y="123225"/>
                    <a:pt x="267348" y="101394"/>
                  </a:cubicBezTo>
                  <a:cubicBezTo>
                    <a:pt x="267986" y="100755"/>
                    <a:pt x="268662" y="100127"/>
                    <a:pt x="269405" y="99489"/>
                  </a:cubicBezTo>
                  <a:cubicBezTo>
                    <a:pt x="270119" y="98880"/>
                    <a:pt x="270758" y="98189"/>
                    <a:pt x="271310" y="97431"/>
                  </a:cubicBezTo>
                  <a:lnTo>
                    <a:pt x="294418" y="120215"/>
                  </a:lnTo>
                  <a:cubicBezTo>
                    <a:pt x="267653" y="146904"/>
                    <a:pt x="251193" y="163297"/>
                    <a:pt x="224790" y="189614"/>
                  </a:cubicBezTo>
                  <a:close/>
                </a:path>
              </a:pathLst>
            </a:custGeom>
            <a:solidFill>
              <a:srgbClr val="32B22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48235774-BA9B-F667-7797-C98E5B125474}"/>
                </a:ext>
              </a:extLst>
            </p:cNvPr>
            <p:cNvSpPr txBox="1"/>
            <p:nvPr/>
          </p:nvSpPr>
          <p:spPr>
            <a:xfrm>
              <a:off x="3294118" y="2205021"/>
              <a:ext cx="69156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Begin loading static resources in parallel</a:t>
              </a:r>
              <a:endPara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833663E-1E4D-F059-3A93-203BDABA701A}"/>
              </a:ext>
            </a:extLst>
          </p:cNvPr>
          <p:cNvGrpSpPr/>
          <p:nvPr/>
        </p:nvGrpSpPr>
        <p:grpSpPr>
          <a:xfrm>
            <a:off x="1080000" y="4470830"/>
            <a:ext cx="8607929" cy="1026157"/>
            <a:chOff x="2528400" y="3673729"/>
            <a:chExt cx="8607929" cy="1026157"/>
          </a:xfrm>
        </p:grpSpPr>
        <p:pic>
          <p:nvPicPr>
            <p:cNvPr id="17" name="Graphic 16" descr="Warning with solid fill">
              <a:extLst>
                <a:ext uri="{FF2B5EF4-FFF2-40B4-BE49-F238E27FC236}">
                  <a16:creationId xmlns:a16="http://schemas.microsoft.com/office/drawing/2014/main" id="{B9A8B2FF-50AF-4E13-BEB3-FCA20EB02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64" r="964"/>
            <a:stretch/>
          </p:blipFill>
          <p:spPr>
            <a:xfrm>
              <a:off x="2528400" y="3673729"/>
              <a:ext cx="570384" cy="581592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330503D-728C-E3A3-32A5-91FB1987E610}"/>
                </a:ext>
              </a:extLst>
            </p:cNvPr>
            <p:cNvSpPr txBox="1"/>
            <p:nvPr/>
          </p:nvSpPr>
          <p:spPr>
            <a:xfrm>
              <a:off x="3294118" y="3678709"/>
              <a:ext cx="7842211" cy="10211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Requires UI design to make sense</a:t>
              </a:r>
            </a:p>
            <a:p>
              <a:pPr marL="342900" marR="0" lvl="0" indent="-342900" algn="l" defTabSz="4572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Use when data loading is likely to take multiple seconds</a:t>
              </a:r>
              <a:endParaRPr kumimoji="0" lang="en-GB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05B2F16-3A91-5BEE-84E5-D1ED8F4B7272}"/>
              </a:ext>
            </a:extLst>
          </p:cNvPr>
          <p:cNvSpPr txBox="1"/>
          <p:nvPr/>
        </p:nvSpPr>
        <p:spPr>
          <a:xfrm>
            <a:off x="1810420" y="1440000"/>
            <a:ext cx="8571160" cy="64370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Skip waiting for database/API calls</a:t>
            </a:r>
            <a:endParaRPr kumimoji="0" lang="en-GB" sz="24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5401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774</TotalTime>
  <Words>957</Words>
  <Application>Microsoft Office PowerPoint</Application>
  <PresentationFormat>Widescreen</PresentationFormat>
  <Paragraphs>181</Paragraphs>
  <Slides>22</Slides>
  <Notes>7</Notes>
  <HiddenSlides>1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39" baseType="lpstr">
      <vt:lpstr>Space Grotesk Medium</vt:lpstr>
      <vt:lpstr>Open Sans</vt:lpstr>
      <vt:lpstr>Aptos</vt:lpstr>
      <vt:lpstr>Arial</vt:lpstr>
      <vt:lpstr>Open Sans SemiBold</vt:lpstr>
      <vt:lpstr>Aptos Display</vt:lpstr>
      <vt:lpstr>Open Sans</vt:lpstr>
      <vt:lpstr>Wingdings</vt:lpstr>
      <vt:lpstr>Aptos Narrow</vt:lpstr>
      <vt:lpstr>Calibri</vt:lpstr>
      <vt:lpstr>Consolas</vt:lpstr>
      <vt:lpstr>Segoe UI</vt:lpstr>
      <vt:lpstr>Calibri Light</vt:lpstr>
      <vt:lpstr>1_Office Theme</vt:lpstr>
      <vt:lpstr>Office Theme</vt:lpstr>
      <vt:lpstr>Office Theme</vt:lpstr>
      <vt:lpstr>1_Office Theme</vt:lpstr>
      <vt:lpstr>PowerPoint Presentation</vt:lpstr>
      <vt:lpstr>Blazor: Everything &amp; Everywhere  Matthew Leibowitz – .NET MAUI Engineer at Microsoft @mattleibow</vt:lpstr>
      <vt:lpstr>Build rich interactive web UI with Blazor</vt:lpstr>
      <vt:lpstr>Build web apps faster with Blazor</vt:lpstr>
      <vt:lpstr>Full stack web UI with Blazor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Blazor in .NET 8</vt:lpstr>
      <vt:lpstr>Additional Blazor enhancements in .NET 8</vt:lpstr>
      <vt:lpstr>Generate static HTML content with components</vt:lpstr>
      <vt:lpstr>PowerPoint Presentation</vt:lpstr>
      <vt:lpstr>.NET WebAssembly improvements</vt:lpstr>
      <vt:lpstr>Frontend web development with Blazor in .NET 8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Matthew Leibowitz</cp:lastModifiedBy>
  <cp:revision>27</cp:revision>
  <dcterms:created xsi:type="dcterms:W3CDTF">2023-09-13T17:25:02Z</dcterms:created>
  <dcterms:modified xsi:type="dcterms:W3CDTF">2023-11-23T12:44:02Z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